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62" r:id="rId2"/>
    <p:sldId id="263" r:id="rId3"/>
    <p:sldId id="265" r:id="rId4"/>
    <p:sldId id="266" r:id="rId5"/>
    <p:sldId id="267" r:id="rId6"/>
    <p:sldId id="268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84C7B3-3DD0-4BE3-80F6-E75E2F91DC0A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5459341-9347-4F40-B5A4-A825D7F53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84C7B3-3DD0-4BE3-80F6-E75E2F91DC0A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59341-9347-4F40-B5A4-A825D7F53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84C7B3-3DD0-4BE3-80F6-E75E2F91DC0A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59341-9347-4F40-B5A4-A825D7F53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84C7B3-3DD0-4BE3-80F6-E75E2F91DC0A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59341-9347-4F40-B5A4-A825D7F536E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84C7B3-3DD0-4BE3-80F6-E75E2F91DC0A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59341-9347-4F40-B5A4-A825D7F536E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84C7B3-3DD0-4BE3-80F6-E75E2F91DC0A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59341-9347-4F40-B5A4-A825D7F536E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84C7B3-3DD0-4BE3-80F6-E75E2F91DC0A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59341-9347-4F40-B5A4-A825D7F536E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84C7B3-3DD0-4BE3-80F6-E75E2F91DC0A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59341-9347-4F40-B5A4-A825D7F536E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84C7B3-3DD0-4BE3-80F6-E75E2F91DC0A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59341-9347-4F40-B5A4-A825D7F53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384C7B3-3DD0-4BE3-80F6-E75E2F91DC0A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59341-9347-4F40-B5A4-A825D7F536E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84C7B3-3DD0-4BE3-80F6-E75E2F91DC0A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5459341-9347-4F40-B5A4-A825D7F536E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384C7B3-3DD0-4BE3-80F6-E75E2F91DC0A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5459341-9347-4F40-B5A4-A825D7F536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04" y="1628800"/>
            <a:ext cx="6551268" cy="48965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 am </a:t>
            </a:r>
            <a:r>
              <a:rPr lang="en-US" sz="3600" dirty="0" err="1" smtClean="0"/>
              <a:t>Zelenina</a:t>
            </a:r>
            <a:r>
              <a:rPr lang="en-US" sz="3600" dirty="0" smtClean="0"/>
              <a:t> Natalya </a:t>
            </a:r>
            <a:r>
              <a:rPr lang="en-US" sz="3600" dirty="0" err="1" smtClean="0"/>
              <a:t>Petrovna</a:t>
            </a:r>
            <a:r>
              <a:rPr lang="en-US" sz="3600" dirty="0" smtClean="0"/>
              <a:t>, an   English teacher in a secondary school </a:t>
            </a:r>
            <a:r>
              <a:rPr lang="ru-RU" sz="3600" dirty="0" smtClean="0"/>
              <a:t>№1</a:t>
            </a:r>
            <a:r>
              <a:rPr lang="en-US" sz="3600" dirty="0" smtClean="0"/>
              <a:t>in </a:t>
            </a:r>
            <a:r>
              <a:rPr lang="en-US" sz="3600" dirty="0" err="1" smtClean="0"/>
              <a:t>Balagansk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6945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5472608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  </a:t>
            </a:r>
          </a:p>
          <a:p>
            <a:r>
              <a:rPr lang="en-US" dirty="0" smtClean="0"/>
              <a:t> Education is a life-long process. </a:t>
            </a:r>
            <a:r>
              <a:rPr lang="en-US" smtClean="0"/>
              <a:t>That’s why I  try to </a:t>
            </a:r>
            <a:r>
              <a:rPr lang="en-US" dirty="0" smtClean="0"/>
              <a:t>help children become independent.</a:t>
            </a:r>
          </a:p>
          <a:p>
            <a:r>
              <a:rPr lang="en-US" dirty="0" smtClean="0"/>
              <a:t> Independent learners are motivated to learn, understand how they learn, are willing to make an effort for learning.</a:t>
            </a:r>
          </a:p>
          <a:p>
            <a:r>
              <a:rPr lang="en-US" dirty="0" smtClean="0"/>
              <a:t>They are able to use learning strategies according to their needs.</a:t>
            </a:r>
          </a:p>
          <a:p>
            <a:r>
              <a:rPr lang="en-US" dirty="0" smtClean="0"/>
              <a:t>They can monitor the process taking decisions and making choices.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31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540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Teachers open the door. You enter by yourself. (Chinese proverb)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Anyone who has made a mistake, has never tried anything new. (Albert Einstein)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most basic of all human needs is the need to understand and to be understood. The best way to understand people is to listen to them. (Ralph Nichols) </a:t>
            </a:r>
          </a:p>
        </p:txBody>
      </p:sp>
    </p:spTree>
    <p:extLst>
      <p:ext uri="{BB962C8B-B14F-4D97-AF65-F5344CB8AC3E}">
        <p14:creationId xmlns:p14="http://schemas.microsoft.com/office/powerpoint/2010/main" val="183399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28" y="1481138"/>
            <a:ext cx="3296544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MY WORK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28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603" y="908050"/>
            <a:ext cx="3856629" cy="5257254"/>
          </a:xfrm>
        </p:spPr>
      </p:pic>
    </p:spTree>
    <p:extLst>
      <p:ext uri="{BB962C8B-B14F-4D97-AF65-F5344CB8AC3E}">
        <p14:creationId xmlns:p14="http://schemas.microsoft.com/office/powerpoint/2010/main" val="330119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820" y="476672"/>
            <a:ext cx="4346476" cy="5904656"/>
          </a:xfrm>
        </p:spPr>
      </p:pic>
    </p:spTree>
    <p:extLst>
      <p:ext uri="{BB962C8B-B14F-4D97-AF65-F5344CB8AC3E}">
        <p14:creationId xmlns:p14="http://schemas.microsoft.com/office/powerpoint/2010/main" val="487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438" y="476250"/>
            <a:ext cx="4301349" cy="5905500"/>
          </a:xfrm>
        </p:spPr>
      </p:pic>
    </p:spTree>
    <p:extLst>
      <p:ext uri="{BB962C8B-B14F-4D97-AF65-F5344CB8AC3E}">
        <p14:creationId xmlns:p14="http://schemas.microsoft.com/office/powerpoint/2010/main" val="2245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101</TotalTime>
  <Words>146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I am Zelenina Natalya Petrovna, an   English teacher in a secondary school №1in Balagansk</vt:lpstr>
      <vt:lpstr>Презентация PowerPoint</vt:lpstr>
      <vt:lpstr>Презентация PowerPoint</vt:lpstr>
      <vt:lpstr>MY WORK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am Zelenina Natalya Petrovna, a teacher of English in a secondary school №1</dc:title>
  <dc:creator>expert</dc:creator>
  <cp:lastModifiedBy>expert</cp:lastModifiedBy>
  <cp:revision>7</cp:revision>
  <dcterms:created xsi:type="dcterms:W3CDTF">2013-09-25T14:34:13Z</dcterms:created>
  <dcterms:modified xsi:type="dcterms:W3CDTF">2013-09-25T16:15:16Z</dcterms:modified>
</cp:coreProperties>
</file>