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8064896" cy="1470025"/>
          </a:xfrm>
        </p:spPr>
        <p:txBody>
          <a:bodyPr/>
          <a:lstStyle/>
          <a:p>
            <a:r>
              <a:rPr lang="en-US" sz="4400" dirty="0" smtClean="0"/>
              <a:t>A Few Words about Myself</a:t>
            </a:r>
            <a:endParaRPr lang="ru-RU" sz="4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539">
            <a:off x="1372378" y="923798"/>
            <a:ext cx="3437492" cy="357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8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21320246">
            <a:off x="1904565" y="3140968"/>
            <a:ext cx="7125112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 am English  teacher. My name is Natalya Urzhumtseva. I live in small town Vyatskie Polyany, Kirov region, which lies on the bank of the river Vyatka.  In 1994 I graduated from Kirov State Pedagogical Institute by V.I. Lenin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t="3731" r="21237" b="12936"/>
          <a:stretch>
            <a:fillRect/>
          </a:stretch>
        </p:blipFill>
        <p:spPr bwMode="auto">
          <a:xfrm rot="20873628">
            <a:off x="608968" y="626567"/>
            <a:ext cx="3282174" cy="247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2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rot="585058">
            <a:off x="1314161" y="1418763"/>
            <a:ext cx="7125112" cy="29523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 continue learning and looking for new ideas and different ways to present my lessons. I with my pupils often take part in different English competitions and projects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Besides teaching I`m keen on travelling.</a:t>
            </a:r>
          </a:p>
          <a:p>
            <a:pPr marL="0" indent="0">
              <a:buNone/>
            </a:pPr>
            <a:r>
              <a:rPr lang="en-US" dirty="0"/>
              <a:t>My motto</a:t>
            </a:r>
            <a:r>
              <a:rPr lang="ru-RU" dirty="0"/>
              <a:t>: </a:t>
            </a:r>
            <a:r>
              <a:rPr lang="en-US" dirty="0"/>
              <a:t>Men learn while they teach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9816" r="8708" b="13019"/>
          <a:stretch>
            <a:fillRect/>
          </a:stretch>
        </p:blipFill>
        <p:spPr bwMode="auto">
          <a:xfrm rot="20914131">
            <a:off x="537303" y="3817407"/>
            <a:ext cx="34432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14589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4594" r="6560" b="10768"/>
          <a:stretch>
            <a:fillRect/>
          </a:stretch>
        </p:blipFill>
        <p:spPr bwMode="auto">
          <a:xfrm rot="496282">
            <a:off x="6084168" y="476672"/>
            <a:ext cx="29083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1317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25</TotalTime>
  <Words>99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Autumn</vt:lpstr>
      <vt:lpstr>A Few Words about Myself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Words about Myself</dc:title>
  <dc:creator>Наталья Уржумцева</dc:creator>
  <cp:lastModifiedBy>Наталья Уржумцева</cp:lastModifiedBy>
  <cp:revision>4</cp:revision>
  <dcterms:created xsi:type="dcterms:W3CDTF">2014-05-06T11:56:45Z</dcterms:created>
  <dcterms:modified xsi:type="dcterms:W3CDTF">2014-05-06T12:32:54Z</dcterms:modified>
</cp:coreProperties>
</file>