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62" r:id="rId4"/>
    <p:sldId id="261" r:id="rId5"/>
    <p:sldId id="270" r:id="rId6"/>
    <p:sldId id="257" r:id="rId7"/>
    <p:sldId id="259" r:id="rId8"/>
    <p:sldId id="260" r:id="rId9"/>
    <p:sldId id="263" r:id="rId10"/>
    <p:sldId id="274" r:id="rId11"/>
    <p:sldId id="264" r:id="rId12"/>
    <p:sldId id="268" r:id="rId13"/>
    <p:sldId id="269" r:id="rId14"/>
    <p:sldId id="267" r:id="rId15"/>
    <p:sldId id="273" r:id="rId16"/>
    <p:sldId id="272" r:id="rId17"/>
    <p:sldId id="26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443"/>
    <a:srgbClr val="FEF6F0"/>
    <a:srgbClr val="FEF1E6"/>
    <a:srgbClr val="FDE4CF"/>
    <a:srgbClr val="F7923F"/>
    <a:srgbClr val="CC0099"/>
    <a:srgbClr val="FFD44B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D2F6D-2792-4542-9219-0A7C8F782A3A}" type="datetimeFigureOut">
              <a:rPr lang="ru-RU" smtClean="0"/>
              <a:pPr/>
              <a:t>03.02.2013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2E5B8D-CB62-4BC1-AC5F-748146CB02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E5B8D-CB62-4BC1-AC5F-748146CB0296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367736-A61E-43A8-B0A1-F35CDDBB68FD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B021D-9CE8-45C5-AA6B-D513A065049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6D4552-E755-4B6F-9C79-3C0E831AB39C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069D84-125F-4BBA-AEA4-A8DB8E7ABA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0008E6-B3B0-4B01-B252-1F1289A7A2B4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6478B-DEB2-4FA3-935C-9C44EE1B1C5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E2436-36AD-4FD2-A426-E01FFD2F9498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BD579-D343-4594-844E-3FFEF511F55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4AB68F-F50E-4F40-9C51-C73EE1A73396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5DBFB7-5F2D-4EE6-92B0-A1F4A2BBD05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B01915-1C53-4FCE-BBFD-39F357594C4C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0BAFB-CF64-4D5F-9F11-13436F673B5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4DDD29-A3E2-4525-A241-D46E14B273D4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437C85-A279-4B77-96F8-EF9E7608BD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FD2344-95AC-4A20-B672-2499DEC7C09F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1032D3-CC51-49D2-860F-DEF85F12B0D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C22D49-0388-4FDE-9FE9-A5892549AF52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31ECB8-C010-4E2C-BCBE-98648BCCE96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995E3D-51FB-4108-9C24-D2C17F66EA3D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4447ED-5555-4541-80C5-1F82E557868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9643EA-B7D6-4C33-B869-3A4A03038E5C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A6FB5-BA58-4CE2-84B2-02BF3E586C8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C45DB7D-376E-4DD4-BB9A-7F13241FC625}" type="datetimeFigureOut">
              <a:rPr lang="ru-RU" smtClean="0"/>
              <a:pPr>
                <a:defRPr/>
              </a:pPr>
              <a:t>03.02.2013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AD8F800-F3DD-411C-A55D-23B757E9887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4;&#1083;&#1100;&#1075;&#1072;\Desktop\&#1086;&#1090;&#1082;&#1088;&#1099;&#1090;&#1099;&#1081;%20&#1091;&#1088;&#1086;&#1082;%20&#1072;&#1090;&#1090;&#1077;&#1089;&#1090;&#1072;&#1094;&#1080;&#1103;\&#1087;&#1088;&#1086;%20&#1076;&#1086;&#1084;&#1080;&#1082;.mp3" TargetMode="Externa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23.png"/><Relationship Id="rId5" Type="http://schemas.openxmlformats.org/officeDocument/2006/relationships/image" Target="../media/image9.jpeg"/><Relationship Id="rId10" Type="http://schemas.openxmlformats.org/officeDocument/2006/relationships/image" Target="../media/image22.png"/><Relationship Id="rId4" Type="http://schemas.openxmlformats.org/officeDocument/2006/relationships/image" Target="../media/image8.jpe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C%D0%B0%D1%80%D0%BA%D0%B0%20%D0%BD%D0%B0%20%D0%B0%D0%BD%D0%B3%D0%BB%D0%B8%D0%B9%D1%81%D0%BA%D0%BE%D0%B5%20%D0%BF%D0%B8%D1%81%D1%8C%D0%BC%D0%BE&amp;noreask=1&amp;img_url=philatelia.ru/pict/cat3/stamp/9453s.jpg&amp;pos=1&amp;rpt=simage&amp;lr=213&amp;nojs=1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chemeClr val="bg1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Куб 4"/>
          <p:cNvSpPr/>
          <p:nvPr/>
        </p:nvSpPr>
        <p:spPr>
          <a:xfrm rot="20814523">
            <a:off x="1925889" y="6039473"/>
            <a:ext cx="576064" cy="576064"/>
          </a:xfrm>
          <a:prstGeom prst="cub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3200" b="1" dirty="0">
                <a:solidFill>
                  <a:srgbClr val="FFFFFF"/>
                </a:solidFill>
              </a:rPr>
              <a:t>E</a:t>
            </a:r>
            <a:endParaRPr lang="ru-RU" sz="3200" b="1" dirty="0">
              <a:solidFill>
                <a:srgbClr val="FFFFFF"/>
              </a:solidFill>
            </a:endParaRPr>
          </a:p>
        </p:txBody>
      </p:sp>
      <p:sp>
        <p:nvSpPr>
          <p:cNvPr id="7" name="Куб 6"/>
          <p:cNvSpPr/>
          <p:nvPr/>
        </p:nvSpPr>
        <p:spPr>
          <a:xfrm>
            <a:off x="2717977" y="6039473"/>
            <a:ext cx="576064" cy="576064"/>
          </a:xfrm>
          <a:prstGeom prst="cube">
            <a:avLst/>
          </a:prstGeom>
          <a:solidFill>
            <a:srgbClr val="FF33CC"/>
          </a:solidFill>
          <a:ln>
            <a:solidFill>
              <a:srgbClr val="CC0099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N</a:t>
            </a:r>
            <a:endParaRPr lang="ru-RU" sz="3200" b="1" dirty="0"/>
          </a:p>
        </p:txBody>
      </p:sp>
      <p:sp>
        <p:nvSpPr>
          <p:cNvPr id="8" name="Куб 7"/>
          <p:cNvSpPr/>
          <p:nvPr/>
        </p:nvSpPr>
        <p:spPr>
          <a:xfrm rot="853674">
            <a:off x="3510065" y="6039473"/>
            <a:ext cx="576064" cy="576064"/>
          </a:xfrm>
          <a:prstGeom prst="cube">
            <a:avLst/>
          </a:prstGeom>
          <a:ln>
            <a:solidFill>
              <a:srgbClr val="0070C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G</a:t>
            </a:r>
            <a:endParaRPr lang="ru-RU" sz="3200" b="1" dirty="0"/>
          </a:p>
        </p:txBody>
      </p:sp>
      <p:sp>
        <p:nvSpPr>
          <p:cNvPr id="9" name="Куб 8"/>
          <p:cNvSpPr/>
          <p:nvPr/>
        </p:nvSpPr>
        <p:spPr>
          <a:xfrm rot="21120778">
            <a:off x="4374161" y="6039473"/>
            <a:ext cx="576064" cy="576064"/>
          </a:xfrm>
          <a:prstGeom prst="cub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L</a:t>
            </a:r>
            <a:endParaRPr lang="ru-RU" sz="3200" b="1" dirty="0"/>
          </a:p>
        </p:txBody>
      </p:sp>
      <p:sp>
        <p:nvSpPr>
          <p:cNvPr id="10" name="Куб 9"/>
          <p:cNvSpPr/>
          <p:nvPr/>
        </p:nvSpPr>
        <p:spPr>
          <a:xfrm>
            <a:off x="5166249" y="5967465"/>
            <a:ext cx="576064" cy="576064"/>
          </a:xfrm>
          <a:prstGeom prst="cub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I</a:t>
            </a:r>
            <a:endParaRPr lang="ru-RU" sz="3200" b="1" dirty="0"/>
          </a:p>
        </p:txBody>
      </p:sp>
      <p:sp>
        <p:nvSpPr>
          <p:cNvPr id="11" name="Куб 10"/>
          <p:cNvSpPr/>
          <p:nvPr/>
        </p:nvSpPr>
        <p:spPr>
          <a:xfrm rot="920322">
            <a:off x="5958337" y="5967465"/>
            <a:ext cx="576064" cy="576064"/>
          </a:xfrm>
          <a:prstGeom prst="cube">
            <a:avLst/>
          </a:prstGeom>
          <a:solidFill>
            <a:srgbClr val="FF33CC"/>
          </a:solidFill>
          <a:ln>
            <a:solidFill>
              <a:srgbClr val="CC0099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S</a:t>
            </a:r>
            <a:endParaRPr lang="ru-RU" sz="3200" b="1" dirty="0"/>
          </a:p>
        </p:txBody>
      </p:sp>
      <p:sp>
        <p:nvSpPr>
          <p:cNvPr id="12" name="Куб 11"/>
          <p:cNvSpPr/>
          <p:nvPr/>
        </p:nvSpPr>
        <p:spPr>
          <a:xfrm rot="21375470">
            <a:off x="6822433" y="6039473"/>
            <a:ext cx="576064" cy="576064"/>
          </a:xfrm>
          <a:prstGeom prst="cube">
            <a:avLst/>
          </a:prstGeom>
          <a:ln>
            <a:solidFill>
              <a:srgbClr val="0070C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H</a:t>
            </a:r>
            <a:endParaRPr lang="ru-RU" sz="3200" b="1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71472" y="642918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lgerian" pitchFamily="82" charset="0"/>
                <a:ea typeface="+mj-ea"/>
                <a:cs typeface="+mj-cs"/>
              </a:rPr>
              <a:t>An Ideal House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1928802"/>
            <a:ext cx="4572032" cy="3106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5143504" y="5286388"/>
            <a:ext cx="3571900" cy="571504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английского языка в 5 классе</a:t>
            </a: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английского языка: Бокова О.С. 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rgbClr val="FEF6F0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1925638" y="5967413"/>
            <a:ext cx="5472112" cy="647700"/>
            <a:chOff x="1925889" y="5967465"/>
            <a:chExt cx="5472608" cy="648072"/>
          </a:xfrm>
        </p:grpSpPr>
        <p:sp>
          <p:nvSpPr>
            <p:cNvPr id="5" name="Куб 4"/>
            <p:cNvSpPr/>
            <p:nvPr/>
          </p:nvSpPr>
          <p:spPr>
            <a:xfrm rot="20814523">
              <a:off x="1925889" y="6039473"/>
              <a:ext cx="576064" cy="576064"/>
            </a:xfrm>
            <a:prstGeom prst="cub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GB" sz="3200" b="1">
                  <a:solidFill>
                    <a:srgbClr val="FFFFFF"/>
                  </a:solidFill>
                </a:rPr>
                <a:t>E</a:t>
              </a:r>
              <a:endParaRPr lang="ru-RU" sz="3200" b="1">
                <a:solidFill>
                  <a:srgbClr val="FFFFFF"/>
                </a:solidFill>
              </a:endParaRPr>
            </a:p>
          </p:txBody>
        </p:sp>
        <p:sp>
          <p:nvSpPr>
            <p:cNvPr id="7" name="Куб 6"/>
            <p:cNvSpPr/>
            <p:nvPr/>
          </p:nvSpPr>
          <p:spPr>
            <a:xfrm>
              <a:off x="2717977" y="6039473"/>
              <a:ext cx="576064" cy="576064"/>
            </a:xfrm>
            <a:prstGeom prst="cube">
              <a:avLst/>
            </a:prstGeom>
            <a:solidFill>
              <a:srgbClr val="FF33CC"/>
            </a:solidFill>
            <a:ln>
              <a:solidFill>
                <a:srgbClr val="CC0099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N</a:t>
              </a:r>
              <a:endParaRPr lang="ru-RU" sz="3200" b="1" dirty="0"/>
            </a:p>
          </p:txBody>
        </p:sp>
        <p:sp>
          <p:nvSpPr>
            <p:cNvPr id="8" name="Куб 7"/>
            <p:cNvSpPr/>
            <p:nvPr/>
          </p:nvSpPr>
          <p:spPr>
            <a:xfrm rot="853674">
              <a:off x="3510065" y="6039473"/>
              <a:ext cx="576064" cy="576064"/>
            </a:xfrm>
            <a:prstGeom prst="cube">
              <a:avLst/>
            </a:prstGeom>
            <a:ln>
              <a:solidFill>
                <a:srgbClr val="0070C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G</a:t>
              </a:r>
              <a:endParaRPr lang="ru-RU" sz="3200" b="1" dirty="0"/>
            </a:p>
          </p:txBody>
        </p:sp>
        <p:sp>
          <p:nvSpPr>
            <p:cNvPr id="9" name="Куб 8"/>
            <p:cNvSpPr/>
            <p:nvPr/>
          </p:nvSpPr>
          <p:spPr>
            <a:xfrm rot="21120778">
              <a:off x="4374161" y="6039473"/>
              <a:ext cx="576064" cy="576064"/>
            </a:xfrm>
            <a:prstGeom prst="cub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L</a:t>
              </a:r>
              <a:endParaRPr lang="ru-RU" sz="3200" b="1" dirty="0"/>
            </a:p>
          </p:txBody>
        </p:sp>
        <p:sp>
          <p:nvSpPr>
            <p:cNvPr id="10" name="Куб 9"/>
            <p:cNvSpPr/>
            <p:nvPr/>
          </p:nvSpPr>
          <p:spPr>
            <a:xfrm>
              <a:off x="5166249" y="5967465"/>
              <a:ext cx="576064" cy="576064"/>
            </a:xfrm>
            <a:prstGeom prst="cub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I</a:t>
              </a:r>
              <a:endParaRPr lang="ru-RU" sz="3200" b="1" dirty="0"/>
            </a:p>
          </p:txBody>
        </p:sp>
        <p:sp>
          <p:nvSpPr>
            <p:cNvPr id="11" name="Куб 10"/>
            <p:cNvSpPr/>
            <p:nvPr/>
          </p:nvSpPr>
          <p:spPr>
            <a:xfrm rot="920322">
              <a:off x="5958337" y="5967465"/>
              <a:ext cx="576064" cy="576064"/>
            </a:xfrm>
            <a:prstGeom prst="cube">
              <a:avLst/>
            </a:prstGeom>
            <a:solidFill>
              <a:srgbClr val="FF33CC"/>
            </a:solidFill>
            <a:ln>
              <a:solidFill>
                <a:srgbClr val="CC0099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S</a:t>
              </a:r>
              <a:endParaRPr lang="ru-RU" sz="3200" b="1" dirty="0"/>
            </a:p>
          </p:txBody>
        </p:sp>
        <p:sp>
          <p:nvSpPr>
            <p:cNvPr id="12" name="Куб 11"/>
            <p:cNvSpPr/>
            <p:nvPr/>
          </p:nvSpPr>
          <p:spPr>
            <a:xfrm rot="21375470">
              <a:off x="6822433" y="6039473"/>
              <a:ext cx="576064" cy="576064"/>
            </a:xfrm>
            <a:prstGeom prst="cube">
              <a:avLst/>
            </a:prstGeom>
            <a:ln>
              <a:solidFill>
                <a:srgbClr val="0070C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H</a:t>
              </a:r>
              <a:endParaRPr lang="ru-RU" sz="3200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15616" y="1556792"/>
            <a:ext cx="71020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This is my house,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This is the door!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The windows are clean,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and so is the floor!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       </a:t>
            </a:r>
            <a:endParaRPr lang="en-GB" sz="2800" b="1" dirty="0" smtClean="0">
              <a:solidFill>
                <a:schemeClr val="accent2">
                  <a:lumMod val="50000"/>
                </a:schemeClr>
              </a:solidFill>
              <a:latin typeface="Adobe Garamond Pro Bold" pitchFamily="18" charset="0"/>
            </a:endParaRPr>
          </a:p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 </a:t>
            </a:r>
            <a:r>
              <a:rPr lang="en-GB" sz="2800" b="1" dirty="0" smtClean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                   Outside 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there’s a chimney,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       </a:t>
            </a:r>
            <a:r>
              <a:rPr lang="en-GB" sz="2800" b="1" dirty="0" smtClean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              As 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tall as can be,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       </a:t>
            </a:r>
            <a:r>
              <a:rPr lang="en-GB" sz="2800" b="1" dirty="0" smtClean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              With 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smoke that goes up, 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        </a:t>
            </a:r>
            <a:r>
              <a:rPr lang="en-GB" sz="2800" b="1" dirty="0" smtClean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             Come 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and see</a:t>
            </a:r>
            <a:r>
              <a:rPr lang="en-GB" sz="2800" b="1" dirty="0" smtClean="0">
                <a:solidFill>
                  <a:schemeClr val="accent2">
                    <a:lumMod val="50000"/>
                  </a:schemeClr>
                </a:solidFill>
                <a:latin typeface="Adobe Garamond Pro Bold" pitchFamily="18" charset="0"/>
              </a:rPr>
              <a:t>!   </a:t>
            </a:r>
            <a:r>
              <a:rPr lang="en-GB" sz="2800" dirty="0" smtClean="0">
                <a:latin typeface="Adobe Garamond Pro Bold" pitchFamily="18" charset="0"/>
              </a:rPr>
              <a:t>     </a:t>
            </a:r>
            <a:endParaRPr lang="ru-RU" sz="2800" dirty="0"/>
          </a:p>
        </p:txBody>
      </p:sp>
      <p:pic>
        <p:nvPicPr>
          <p:cNvPr id="14" name="про дом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5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chemeClr val="bg1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428992" y="357166"/>
            <a:ext cx="2214578" cy="164307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hall 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357166"/>
            <a:ext cx="2214578" cy="163323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Содержимое 6" descr="g-256-1k_gener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28319" y="2357430"/>
            <a:ext cx="2882367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" name="Овал 27"/>
          <p:cNvSpPr/>
          <p:nvPr/>
        </p:nvSpPr>
        <p:spPr>
          <a:xfrm>
            <a:off x="6215074" y="1500174"/>
            <a:ext cx="2000264" cy="157163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living room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15074" y="1500174"/>
            <a:ext cx="1991559" cy="15716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Овал 29"/>
          <p:cNvSpPr/>
          <p:nvPr/>
        </p:nvSpPr>
        <p:spPr>
          <a:xfrm>
            <a:off x="6215074" y="4000504"/>
            <a:ext cx="2000264" cy="17145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kitchen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215074" y="4000504"/>
            <a:ext cx="2000264" cy="170392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Овал 30"/>
          <p:cNvSpPr/>
          <p:nvPr/>
        </p:nvSpPr>
        <p:spPr>
          <a:xfrm>
            <a:off x="3571868" y="4714884"/>
            <a:ext cx="1928826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bathroom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Рисунок 25" descr="Рисунок2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571868" y="4714884"/>
            <a:ext cx="1928826" cy="1509381"/>
          </a:xfrm>
          <a:prstGeom prst="ellipse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642910" y="4000504"/>
            <a:ext cx="1928826" cy="157163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bedroom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42910" y="4000504"/>
            <a:ext cx="1928826" cy="15716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Овал 32"/>
          <p:cNvSpPr/>
          <p:nvPr/>
        </p:nvSpPr>
        <p:spPr>
          <a:xfrm>
            <a:off x="714348" y="1071546"/>
            <a:ext cx="2000264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dining room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G:\для урока\открытый урок аттестация\0_6f782_5822c884_XL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10" y="1071546"/>
            <a:ext cx="2079630" cy="157163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071934" y="3071810"/>
          <a:ext cx="914400" cy="714375"/>
        </p:xfrm>
        <a:graphic>
          <a:graphicData uri="http://schemas.openxmlformats.org/presentationml/2006/ole">
            <p:oleObj spid="_x0000_s22530" name="Объект упаковщика для оболочки" showAsIcon="1" r:id="rId4" imgW="914400" imgH="7142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chemeClr val="bg1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7" descr="D:\работа\открытый урок 5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04"/>
            <a:ext cx="1727718" cy="1870872"/>
          </a:xfrm>
          <a:prstGeom prst="teardrop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6" descr="g-256-1k_gener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500042"/>
            <a:ext cx="2481694" cy="1783718"/>
          </a:xfrm>
          <a:prstGeom prst="teardrop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ous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500042"/>
            <a:ext cx="2286017" cy="1495096"/>
          </a:xfrm>
          <a:prstGeom prst="teardrop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235418263_u_of_leeds_-_terrac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40" y="571480"/>
            <a:ext cx="1571636" cy="1585669"/>
          </a:xfrm>
          <a:prstGeom prst="teardrop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3000372"/>
            <a:ext cx="1571636" cy="114300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4744" y="2714620"/>
            <a:ext cx="1357322" cy="107157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728" y="3000372"/>
            <a:ext cx="1500198" cy="107157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Рисунок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357290" y="4572008"/>
            <a:ext cx="1571636" cy="1143008"/>
          </a:xfrm>
          <a:prstGeom prst="roundRect">
            <a:avLst/>
          </a:prstGeom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86446" y="4500570"/>
            <a:ext cx="1500198" cy="116134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3" name="Picture 1" descr="G:\для урока\открытый урок аттестация\0_6f782_5822c884_XL.jpe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71868" y="5000636"/>
            <a:ext cx="1508126" cy="1023937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chemeClr val="bg1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2643174" y="357166"/>
            <a:ext cx="4214842" cy="5857916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28992" y="857232"/>
            <a:ext cx="3143272" cy="500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Shatura</a:t>
            </a:r>
            <a:endParaRPr lang="en-GB" sz="105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GB" sz="105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Russia</a:t>
            </a:r>
          </a:p>
          <a:p>
            <a:r>
              <a:rPr lang="en-GB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Dear Tiny, </a:t>
            </a:r>
          </a:p>
          <a:p>
            <a:pPr indent="457200" algn="just"/>
            <a:r>
              <a:rPr lang="en-US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Thank you for your letter. You </a:t>
            </a:r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asked </a:t>
            </a:r>
            <a:r>
              <a:rPr lang="en-US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 to help you to choose a wonderful house in London. I am glad to help you</a:t>
            </a:r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457200" algn="just"/>
            <a:r>
              <a:rPr lang="en-US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Well, I think that I chose a good house for you. I would like to tell you </a:t>
            </a:r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something </a:t>
            </a:r>
            <a:r>
              <a:rPr lang="en-US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about this house. </a:t>
            </a:r>
            <a:endParaRPr lang="en-US" sz="12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isn’t a big house</a:t>
            </a:r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It has got _____________ floors: _______________ and ___________________ . </a:t>
            </a:r>
          </a:p>
          <a:p>
            <a:pPr indent="457200" algn="just"/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 are downstairs.</a:t>
            </a:r>
          </a:p>
          <a:p>
            <a:pPr indent="457200" algn="just"/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 are upstairs. </a:t>
            </a:r>
          </a:p>
          <a:p>
            <a:pPr indent="457200" algn="just"/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indent="457200" algn="just"/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hope you’ll like your new house.</a:t>
            </a:r>
          </a:p>
          <a:p>
            <a:pPr indent="457200" algn="just"/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Write soon</a:t>
            </a:r>
          </a:p>
          <a:p>
            <a:pPr indent="457200" algn="just"/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Lots of love, </a:t>
            </a:r>
          </a:p>
          <a:p>
            <a:pPr indent="457200" algn="just"/>
            <a:r>
              <a:rPr lang="en-US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______________</a:t>
            </a:r>
          </a:p>
          <a:p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rgbClr val="FEF6F0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1925638" y="5967413"/>
            <a:ext cx="5472112" cy="647700"/>
            <a:chOff x="1925889" y="5967465"/>
            <a:chExt cx="5472608" cy="648072"/>
          </a:xfrm>
        </p:grpSpPr>
        <p:sp>
          <p:nvSpPr>
            <p:cNvPr id="5" name="Куб 4"/>
            <p:cNvSpPr/>
            <p:nvPr/>
          </p:nvSpPr>
          <p:spPr>
            <a:xfrm rot="20814523">
              <a:off x="1925889" y="6039473"/>
              <a:ext cx="576064" cy="576064"/>
            </a:xfrm>
            <a:prstGeom prst="cub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GB" sz="3200" b="1" dirty="0">
                  <a:solidFill>
                    <a:srgbClr val="FFFFFF"/>
                  </a:solidFill>
                </a:rPr>
                <a:t>E</a:t>
              </a:r>
              <a:endParaRPr lang="ru-RU" sz="3200" b="1" dirty="0">
                <a:solidFill>
                  <a:srgbClr val="FFFFFF"/>
                </a:solidFill>
              </a:endParaRPr>
            </a:p>
          </p:txBody>
        </p:sp>
        <p:sp>
          <p:nvSpPr>
            <p:cNvPr id="7" name="Куб 6"/>
            <p:cNvSpPr/>
            <p:nvPr/>
          </p:nvSpPr>
          <p:spPr>
            <a:xfrm>
              <a:off x="2717977" y="6039473"/>
              <a:ext cx="576064" cy="576064"/>
            </a:xfrm>
            <a:prstGeom prst="cube">
              <a:avLst/>
            </a:prstGeom>
            <a:solidFill>
              <a:srgbClr val="FF33CC"/>
            </a:solidFill>
            <a:ln>
              <a:solidFill>
                <a:srgbClr val="CC0099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N</a:t>
              </a:r>
              <a:endParaRPr lang="ru-RU" sz="3200" b="1" dirty="0"/>
            </a:p>
          </p:txBody>
        </p:sp>
        <p:sp>
          <p:nvSpPr>
            <p:cNvPr id="8" name="Куб 7"/>
            <p:cNvSpPr/>
            <p:nvPr/>
          </p:nvSpPr>
          <p:spPr>
            <a:xfrm rot="853674">
              <a:off x="3510065" y="6039473"/>
              <a:ext cx="576064" cy="576064"/>
            </a:xfrm>
            <a:prstGeom prst="cube">
              <a:avLst/>
            </a:prstGeom>
            <a:ln>
              <a:solidFill>
                <a:srgbClr val="0070C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G</a:t>
              </a:r>
              <a:endParaRPr lang="ru-RU" sz="3200" b="1" dirty="0"/>
            </a:p>
          </p:txBody>
        </p:sp>
        <p:sp>
          <p:nvSpPr>
            <p:cNvPr id="9" name="Куб 8"/>
            <p:cNvSpPr/>
            <p:nvPr/>
          </p:nvSpPr>
          <p:spPr>
            <a:xfrm rot="21120778">
              <a:off x="4374161" y="6039473"/>
              <a:ext cx="576064" cy="576064"/>
            </a:xfrm>
            <a:prstGeom prst="cub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L</a:t>
              </a:r>
              <a:endParaRPr lang="ru-RU" sz="3200" b="1" dirty="0"/>
            </a:p>
          </p:txBody>
        </p:sp>
        <p:sp>
          <p:nvSpPr>
            <p:cNvPr id="10" name="Куб 9"/>
            <p:cNvSpPr/>
            <p:nvPr/>
          </p:nvSpPr>
          <p:spPr>
            <a:xfrm>
              <a:off x="5166249" y="5967465"/>
              <a:ext cx="576064" cy="576064"/>
            </a:xfrm>
            <a:prstGeom prst="cub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I</a:t>
              </a:r>
              <a:endParaRPr lang="ru-RU" sz="3200" b="1" dirty="0"/>
            </a:p>
          </p:txBody>
        </p:sp>
        <p:sp>
          <p:nvSpPr>
            <p:cNvPr id="11" name="Куб 10"/>
            <p:cNvSpPr/>
            <p:nvPr/>
          </p:nvSpPr>
          <p:spPr>
            <a:xfrm rot="920322">
              <a:off x="5958337" y="5967465"/>
              <a:ext cx="576064" cy="576064"/>
            </a:xfrm>
            <a:prstGeom prst="cube">
              <a:avLst/>
            </a:prstGeom>
            <a:solidFill>
              <a:srgbClr val="FF33CC"/>
            </a:solidFill>
            <a:ln>
              <a:solidFill>
                <a:srgbClr val="CC0099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S</a:t>
              </a:r>
              <a:endParaRPr lang="ru-RU" sz="3200" b="1" dirty="0"/>
            </a:p>
          </p:txBody>
        </p:sp>
        <p:sp>
          <p:nvSpPr>
            <p:cNvPr id="12" name="Куб 11"/>
            <p:cNvSpPr/>
            <p:nvPr/>
          </p:nvSpPr>
          <p:spPr>
            <a:xfrm rot="21375470">
              <a:off x="6822433" y="6039473"/>
              <a:ext cx="576064" cy="576064"/>
            </a:xfrm>
            <a:prstGeom prst="cube">
              <a:avLst/>
            </a:prstGeom>
            <a:ln>
              <a:solidFill>
                <a:srgbClr val="0070C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H</a:t>
              </a:r>
              <a:endParaRPr lang="ru-RU" sz="3200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28596" y="1214422"/>
            <a:ext cx="83582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6000" dirty="0" smtClean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GOOD</a:t>
            </a:r>
            <a:r>
              <a:rPr lang="ru-RU" sz="6000" smtClean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 </a:t>
            </a:r>
            <a:r>
              <a:rPr lang="en-GB" sz="6000" smtClean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BYE</a:t>
            </a:r>
            <a:r>
              <a:rPr lang="en-GB" sz="6000" dirty="0" smtClean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!</a:t>
            </a:r>
          </a:p>
          <a:p>
            <a:pPr algn="ctr">
              <a:lnSpc>
                <a:spcPct val="150000"/>
              </a:lnSpc>
            </a:pPr>
            <a:r>
              <a:rPr lang="en-GB" sz="6000" dirty="0" smtClean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See you next time!</a:t>
            </a:r>
          </a:p>
          <a:p>
            <a:pPr algn="ctr">
              <a:lnSpc>
                <a:spcPct val="150000"/>
              </a:lnSpc>
            </a:pPr>
            <a:r>
              <a:rPr lang="en-GB" sz="6000" dirty="0" smtClean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Good luck!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chemeClr val="bg1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3075" name="Группа 12"/>
          <p:cNvGrpSpPr>
            <a:grpSpLocks/>
          </p:cNvGrpSpPr>
          <p:nvPr/>
        </p:nvGrpSpPr>
        <p:grpSpPr bwMode="auto">
          <a:xfrm>
            <a:off x="1925638" y="5967413"/>
            <a:ext cx="5472112" cy="647700"/>
            <a:chOff x="1925889" y="5967465"/>
            <a:chExt cx="5472608" cy="648072"/>
          </a:xfrm>
        </p:grpSpPr>
        <p:sp>
          <p:nvSpPr>
            <p:cNvPr id="5" name="Куб 4"/>
            <p:cNvSpPr/>
            <p:nvPr/>
          </p:nvSpPr>
          <p:spPr>
            <a:xfrm rot="20814523">
              <a:off x="1925889" y="6039473"/>
              <a:ext cx="576064" cy="576064"/>
            </a:xfrm>
            <a:prstGeom prst="cub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GB" sz="3200" b="1" dirty="0">
                  <a:solidFill>
                    <a:srgbClr val="FFFFFF"/>
                  </a:solidFill>
                </a:rPr>
                <a:t>E</a:t>
              </a:r>
              <a:endParaRPr lang="ru-RU" sz="3200" b="1" dirty="0">
                <a:solidFill>
                  <a:srgbClr val="FFFFFF"/>
                </a:solidFill>
              </a:endParaRPr>
            </a:p>
          </p:txBody>
        </p:sp>
        <p:sp>
          <p:nvSpPr>
            <p:cNvPr id="7" name="Куб 6"/>
            <p:cNvSpPr/>
            <p:nvPr/>
          </p:nvSpPr>
          <p:spPr>
            <a:xfrm>
              <a:off x="2717977" y="6039473"/>
              <a:ext cx="576064" cy="576064"/>
            </a:xfrm>
            <a:prstGeom prst="cube">
              <a:avLst/>
            </a:prstGeom>
            <a:solidFill>
              <a:srgbClr val="FF33CC"/>
            </a:solidFill>
            <a:ln>
              <a:solidFill>
                <a:srgbClr val="CC0099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N</a:t>
              </a:r>
              <a:endParaRPr lang="ru-RU" sz="3200" b="1" dirty="0"/>
            </a:p>
          </p:txBody>
        </p:sp>
        <p:sp>
          <p:nvSpPr>
            <p:cNvPr id="8" name="Куб 7"/>
            <p:cNvSpPr/>
            <p:nvPr/>
          </p:nvSpPr>
          <p:spPr>
            <a:xfrm rot="853674">
              <a:off x="3510065" y="6039473"/>
              <a:ext cx="576064" cy="576064"/>
            </a:xfrm>
            <a:prstGeom prst="cube">
              <a:avLst/>
            </a:prstGeom>
            <a:ln>
              <a:solidFill>
                <a:srgbClr val="0070C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G</a:t>
              </a:r>
              <a:endParaRPr lang="ru-RU" sz="3200" b="1" dirty="0"/>
            </a:p>
          </p:txBody>
        </p:sp>
        <p:sp>
          <p:nvSpPr>
            <p:cNvPr id="9" name="Куб 8"/>
            <p:cNvSpPr/>
            <p:nvPr/>
          </p:nvSpPr>
          <p:spPr>
            <a:xfrm rot="21120778">
              <a:off x="4374161" y="6039473"/>
              <a:ext cx="576064" cy="576064"/>
            </a:xfrm>
            <a:prstGeom prst="cub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L</a:t>
              </a:r>
              <a:endParaRPr lang="ru-RU" sz="3200" b="1" dirty="0"/>
            </a:p>
          </p:txBody>
        </p:sp>
        <p:sp>
          <p:nvSpPr>
            <p:cNvPr id="10" name="Куб 9"/>
            <p:cNvSpPr/>
            <p:nvPr/>
          </p:nvSpPr>
          <p:spPr>
            <a:xfrm>
              <a:off x="5166249" y="5967465"/>
              <a:ext cx="576064" cy="576064"/>
            </a:xfrm>
            <a:prstGeom prst="cub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I</a:t>
              </a:r>
              <a:endParaRPr lang="ru-RU" sz="3200" b="1" dirty="0"/>
            </a:p>
          </p:txBody>
        </p:sp>
        <p:sp>
          <p:nvSpPr>
            <p:cNvPr id="11" name="Куб 10"/>
            <p:cNvSpPr/>
            <p:nvPr/>
          </p:nvSpPr>
          <p:spPr>
            <a:xfrm rot="920322">
              <a:off x="5958337" y="5967465"/>
              <a:ext cx="576064" cy="576064"/>
            </a:xfrm>
            <a:prstGeom prst="cube">
              <a:avLst/>
            </a:prstGeom>
            <a:solidFill>
              <a:srgbClr val="FF33CC"/>
            </a:solidFill>
            <a:ln>
              <a:solidFill>
                <a:srgbClr val="CC0099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S</a:t>
              </a:r>
              <a:endParaRPr lang="ru-RU" sz="3200" b="1" dirty="0"/>
            </a:p>
          </p:txBody>
        </p:sp>
        <p:sp>
          <p:nvSpPr>
            <p:cNvPr id="12" name="Куб 11"/>
            <p:cNvSpPr/>
            <p:nvPr/>
          </p:nvSpPr>
          <p:spPr>
            <a:xfrm rot="21375470">
              <a:off x="6822433" y="6039473"/>
              <a:ext cx="576064" cy="576064"/>
            </a:xfrm>
            <a:prstGeom prst="cube">
              <a:avLst/>
            </a:prstGeom>
            <a:ln>
              <a:solidFill>
                <a:srgbClr val="0070C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H</a:t>
              </a:r>
              <a:endParaRPr lang="ru-RU" sz="3200" b="1" dirty="0"/>
            </a:p>
          </p:txBody>
        </p:sp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500034" y="78579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lgerian" pitchFamily="82" charset="0"/>
                <a:ea typeface="+mj-ea"/>
                <a:cs typeface="+mj-cs"/>
              </a:rPr>
              <a:t>Phonetic exercises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1357290" y="164305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[o:]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or, floor, door, wall, all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[æ]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at, cat, flat, has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en-GB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nice, white, bright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rgbClr val="FEF6F0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1925638" y="5967413"/>
            <a:ext cx="5472112" cy="647700"/>
            <a:chOff x="1925889" y="5967465"/>
            <a:chExt cx="5472608" cy="648072"/>
          </a:xfrm>
        </p:grpSpPr>
        <p:sp>
          <p:nvSpPr>
            <p:cNvPr id="5" name="Куб 4"/>
            <p:cNvSpPr/>
            <p:nvPr/>
          </p:nvSpPr>
          <p:spPr>
            <a:xfrm rot="20814523">
              <a:off x="1925889" y="6039473"/>
              <a:ext cx="576064" cy="576064"/>
            </a:xfrm>
            <a:prstGeom prst="cub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GB" sz="3200" b="1">
                  <a:solidFill>
                    <a:srgbClr val="FFFFFF"/>
                  </a:solidFill>
                </a:rPr>
                <a:t>E</a:t>
              </a:r>
              <a:endParaRPr lang="ru-RU" sz="3200" b="1">
                <a:solidFill>
                  <a:srgbClr val="FFFFFF"/>
                </a:solidFill>
              </a:endParaRPr>
            </a:p>
          </p:txBody>
        </p:sp>
        <p:sp>
          <p:nvSpPr>
            <p:cNvPr id="7" name="Куб 6"/>
            <p:cNvSpPr/>
            <p:nvPr/>
          </p:nvSpPr>
          <p:spPr>
            <a:xfrm>
              <a:off x="2717977" y="6039473"/>
              <a:ext cx="576064" cy="576064"/>
            </a:xfrm>
            <a:prstGeom prst="cube">
              <a:avLst/>
            </a:prstGeom>
            <a:solidFill>
              <a:srgbClr val="FF33CC"/>
            </a:solidFill>
            <a:ln>
              <a:solidFill>
                <a:srgbClr val="CC0099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N</a:t>
              </a:r>
              <a:endParaRPr lang="ru-RU" sz="3200" b="1" dirty="0"/>
            </a:p>
          </p:txBody>
        </p:sp>
        <p:sp>
          <p:nvSpPr>
            <p:cNvPr id="8" name="Куб 7"/>
            <p:cNvSpPr/>
            <p:nvPr/>
          </p:nvSpPr>
          <p:spPr>
            <a:xfrm rot="853674">
              <a:off x="3510065" y="6039473"/>
              <a:ext cx="576064" cy="576064"/>
            </a:xfrm>
            <a:prstGeom prst="cube">
              <a:avLst/>
            </a:prstGeom>
            <a:ln>
              <a:solidFill>
                <a:srgbClr val="0070C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G</a:t>
              </a:r>
              <a:endParaRPr lang="ru-RU" sz="3200" b="1" dirty="0"/>
            </a:p>
          </p:txBody>
        </p:sp>
        <p:sp>
          <p:nvSpPr>
            <p:cNvPr id="9" name="Куб 8"/>
            <p:cNvSpPr/>
            <p:nvPr/>
          </p:nvSpPr>
          <p:spPr>
            <a:xfrm rot="21120778">
              <a:off x="4374161" y="6039473"/>
              <a:ext cx="576064" cy="576064"/>
            </a:xfrm>
            <a:prstGeom prst="cub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L</a:t>
              </a:r>
              <a:endParaRPr lang="ru-RU" sz="3200" b="1" dirty="0"/>
            </a:p>
          </p:txBody>
        </p:sp>
        <p:sp>
          <p:nvSpPr>
            <p:cNvPr id="10" name="Куб 9"/>
            <p:cNvSpPr/>
            <p:nvPr/>
          </p:nvSpPr>
          <p:spPr>
            <a:xfrm>
              <a:off x="5166249" y="5967465"/>
              <a:ext cx="576064" cy="576064"/>
            </a:xfrm>
            <a:prstGeom prst="cub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I</a:t>
              </a:r>
              <a:endParaRPr lang="ru-RU" sz="3200" b="1" dirty="0"/>
            </a:p>
          </p:txBody>
        </p:sp>
        <p:sp>
          <p:nvSpPr>
            <p:cNvPr id="11" name="Куб 10"/>
            <p:cNvSpPr/>
            <p:nvPr/>
          </p:nvSpPr>
          <p:spPr>
            <a:xfrm rot="920322">
              <a:off x="5958337" y="5967465"/>
              <a:ext cx="576064" cy="576064"/>
            </a:xfrm>
            <a:prstGeom prst="cube">
              <a:avLst/>
            </a:prstGeom>
            <a:solidFill>
              <a:srgbClr val="FF33CC"/>
            </a:solidFill>
            <a:ln>
              <a:solidFill>
                <a:srgbClr val="CC0099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S</a:t>
              </a:r>
              <a:endParaRPr lang="ru-RU" sz="3200" b="1" dirty="0"/>
            </a:p>
          </p:txBody>
        </p:sp>
        <p:sp>
          <p:nvSpPr>
            <p:cNvPr id="12" name="Куб 11"/>
            <p:cNvSpPr/>
            <p:nvPr/>
          </p:nvSpPr>
          <p:spPr>
            <a:xfrm rot="21375470">
              <a:off x="6822433" y="6039473"/>
              <a:ext cx="576064" cy="576064"/>
            </a:xfrm>
            <a:prstGeom prst="cube">
              <a:avLst/>
            </a:prstGeom>
            <a:ln>
              <a:solidFill>
                <a:srgbClr val="0070C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H</a:t>
              </a:r>
              <a:endParaRPr lang="ru-RU" sz="3200" b="1" dirty="0"/>
            </a:p>
          </p:txBody>
        </p:sp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428596" y="78579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lgerian" pitchFamily="82" charset="0"/>
                <a:ea typeface="+mj-ea"/>
                <a:cs typeface="+mj-cs"/>
              </a:rPr>
              <a:t>Pussy’s Flat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Our Pussy cat has got a nice flat.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has a yellow door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a brown floor.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walls are white,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the flat is bright!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Рисунок 14" descr="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571744"/>
            <a:ext cx="3857652" cy="2350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chemeClr val="bg1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786050" y="1500174"/>
            <a:ext cx="3214710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lgerian" pitchFamily="82" charset="0"/>
                <a:ea typeface="+mj-ea"/>
                <a:cs typeface="+mj-cs"/>
              </a:rPr>
              <a:t>ROOMS …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286124"/>
            <a:ext cx="3941229" cy="2678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857224" y="571480"/>
            <a:ext cx="3500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5400" dirty="0" smtClean="0">
                <a:solidFill>
                  <a:srgbClr val="FF3300"/>
                </a:solidFill>
                <a:latin typeface="Algerian" pitchFamily="82" charset="0"/>
              </a:rPr>
              <a:t>HOUSES …</a:t>
            </a:r>
            <a:r>
              <a:rPr lang="en-GB" dirty="0" smtClean="0">
                <a:solidFill>
                  <a:srgbClr val="FF3300"/>
                </a:solidFill>
                <a:latin typeface="Algerian" pitchFamily="82" charset="0"/>
              </a:rPr>
              <a:t> </a:t>
            </a: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29256" y="250030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357654" y="2643182"/>
            <a:ext cx="4429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5400" dirty="0" smtClean="0">
                <a:solidFill>
                  <a:srgbClr val="FF3300"/>
                </a:solidFill>
                <a:latin typeface="Algerian" pitchFamily="82" charset="0"/>
              </a:rPr>
              <a:t>FURNITURE …</a:t>
            </a:r>
            <a:r>
              <a:rPr lang="en-GB" dirty="0" smtClean="0">
                <a:solidFill>
                  <a:srgbClr val="FF3300"/>
                </a:solidFill>
                <a:latin typeface="Algerian" pitchFamily="82" charset="0"/>
              </a:rPr>
              <a:t> </a:t>
            </a:r>
            <a:endParaRPr lang="ru-RU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chemeClr val="bg1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" name="Содержимое 3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57166"/>
            <a:ext cx="8572560" cy="5979538"/>
          </a:xfrm>
          <a:prstGeom prst="roundRect">
            <a:avLst>
              <a:gd name="adj" fmla="val 13821"/>
            </a:avLst>
          </a:prstGeom>
          <a:ln w="76200">
            <a:noFill/>
          </a:ln>
        </p:spPr>
      </p:pic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92633">
            <a:off x="3503884" y="3582845"/>
            <a:ext cx="1405737" cy="167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chemeClr val="bg1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21205409">
            <a:off x="587375" y="1298575"/>
            <a:ext cx="6172200" cy="366236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21205409" flipV="1">
            <a:off x="336550" y="755650"/>
            <a:ext cx="6165850" cy="577850"/>
          </a:xfrm>
          <a:custGeom>
            <a:avLst/>
            <a:gdLst>
              <a:gd name="connsiteX0" fmla="*/ 0 w 8201465"/>
              <a:gd name="connsiteY0" fmla="*/ 0 h 1083213"/>
              <a:gd name="connsiteX1" fmla="*/ 3882683 w 8201465"/>
              <a:gd name="connsiteY1" fmla="*/ 1083213 h 1083213"/>
              <a:gd name="connsiteX2" fmla="*/ 8201465 w 8201465"/>
              <a:gd name="connsiteY2" fmla="*/ 0 h 1083213"/>
              <a:gd name="connsiteX3" fmla="*/ 8201465 w 8201465"/>
              <a:gd name="connsiteY3" fmla="*/ 0 h 108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1465" h="1083213">
                <a:moveTo>
                  <a:pt x="0" y="0"/>
                </a:moveTo>
                <a:lnTo>
                  <a:pt x="3882683" y="1083213"/>
                </a:lnTo>
                <a:lnTo>
                  <a:pt x="8201465" y="0"/>
                </a:lnTo>
                <a:lnTo>
                  <a:pt x="8201465" y="0"/>
                </a:ln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5" name="Picture 2" descr="http://im5-tub-ru.yandex.net/i?id=116909338-51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30766">
            <a:off x="5119688" y="1176338"/>
            <a:ext cx="1346200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4" descr="http://darudar.org/var/files/img/59/2b/592bb36f2eb45b6d2c8bd16f156f3dbc_600.jpg"/>
          <p:cNvPicPr>
            <a:picLocks noChangeAspect="1" noChangeArrowheads="1"/>
          </p:cNvPicPr>
          <p:nvPr/>
        </p:nvPicPr>
        <p:blipFill>
          <a:blip r:embed="rId5" cstate="print"/>
          <a:srcRect l="53690" t="21220" r="8511" b="43098"/>
          <a:stretch>
            <a:fillRect/>
          </a:stretch>
        </p:blipFill>
        <p:spPr bwMode="auto">
          <a:xfrm rot="-467739">
            <a:off x="611188" y="1700213"/>
            <a:ext cx="1935162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нутый угол 15"/>
          <p:cNvSpPr/>
          <p:nvPr/>
        </p:nvSpPr>
        <p:spPr>
          <a:xfrm rot="21303612">
            <a:off x="2506705" y="2135529"/>
            <a:ext cx="5256585" cy="4104456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My dear friends, 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You know that I live in the forest. And now I want to live in my own house in London. I know that you are good children and study well at school. I think you can help me to choose a wonderful house in London, because you learned much about English houses. Please, help me. I rely on you very much. Hope to hear from you soon.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Yours,</a:t>
            </a:r>
            <a:br>
              <a:rPr lang="en-US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Tiny</a:t>
            </a:r>
            <a:endParaRPr lang="ru-RU" sz="1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chemeClr val="bg1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71472" y="928670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lgerian" pitchFamily="82" charset="0"/>
                <a:cs typeface="Times New Roman" pitchFamily="18" charset="0"/>
              </a:rPr>
              <a:t>East or West , Home is Best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8860" y="1928802"/>
            <a:ext cx="635798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гостях хорошо, а дома лучше</a:t>
            </a:r>
          </a:p>
          <a:p>
            <a:pPr algn="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71736" y="2928934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dirty="0" smtClean="0">
                <a:latin typeface="Algerian" pitchFamily="82" charset="0"/>
              </a:rPr>
              <a:t>There is no place like home</a:t>
            </a:r>
            <a:r>
              <a:rPr lang="ru-RU" sz="3200" dirty="0" smtClean="0">
                <a:latin typeface="Algerian" pitchFamily="82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3786190"/>
            <a:ext cx="621510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Нет ничего лучше родного дома!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71538" y="4786322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lgerian" pitchFamily="82" charset="0"/>
              </a:rPr>
              <a:t>Home, sweet home</a:t>
            </a:r>
            <a:endParaRPr lang="ru-RU" sz="3200" dirty="0" smtClean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5429264"/>
            <a:ext cx="350046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Дом, милый дом!</a:t>
            </a:r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333375"/>
            <a:ext cx="8642350" cy="6048375"/>
          </a:xfrm>
          <a:prstGeom prst="roundRect">
            <a:avLst/>
          </a:prstGeom>
          <a:solidFill>
            <a:srgbClr val="FEF6F0"/>
          </a:solidFill>
          <a:ln w="95250">
            <a:solidFill>
              <a:srgbClr val="FFD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000100" y="571480"/>
            <a:ext cx="7115196" cy="86834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lgerian" pitchFamily="82" charset="0"/>
                <a:ea typeface="+mj-ea"/>
                <a:cs typeface="+mj-cs"/>
              </a:rPr>
              <a:t>Typical English Houses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Picture 7" descr="D:\работа\открытый урок 5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500174"/>
            <a:ext cx="1727718" cy="1870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Содержимое 6" descr="g-256-1k_gener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571612"/>
            <a:ext cx="2481694" cy="1783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hous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4214818"/>
            <a:ext cx="2286017" cy="1495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1235418263_u_of_leeds_-_terrac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950" y="4000504"/>
            <a:ext cx="1571636" cy="1585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1714480" y="3286124"/>
            <a:ext cx="1643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a block of flats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57752" y="3286124"/>
            <a:ext cx="2286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a cottage 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57422" y="5643578"/>
            <a:ext cx="2357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a semi-detached house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72198" y="5572140"/>
            <a:ext cx="2000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a detached house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441</Words>
  <Application>Microsoft Office PowerPoint</Application>
  <PresentationFormat>Экран (4:3)</PresentationFormat>
  <Paragraphs>117</Paragraphs>
  <Slides>17</Slides>
  <Notes>17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цикины</dc:creator>
  <cp:lastModifiedBy>Ольга</cp:lastModifiedBy>
  <cp:revision>44</cp:revision>
  <dcterms:created xsi:type="dcterms:W3CDTF">2012-11-05T09:07:00Z</dcterms:created>
  <dcterms:modified xsi:type="dcterms:W3CDTF">2013-02-03T20:35:44Z</dcterms:modified>
</cp:coreProperties>
</file>