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68" r:id="rId13"/>
    <p:sldId id="269" r:id="rId14"/>
    <p:sldId id="271" r:id="rId15"/>
    <p:sldId id="270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2460BB-645E-4861-A064-6DD75792768A}" type="doc">
      <dgm:prSet loTypeId="urn:microsoft.com/office/officeart/2005/8/layout/cycle8" loCatId="cycle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0E73C62A-5E70-44B8-88F7-7005D36886D4}">
      <dgm:prSet phldrT="[Текст]"/>
      <dgm:spPr>
        <a:solidFill>
          <a:srgbClr val="00B050"/>
        </a:solidFill>
      </dgm:spPr>
      <dgm:t>
        <a:bodyPr/>
        <a:lstStyle/>
        <a:p>
          <a:endParaRPr lang="ru-RU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8703CE7F-6689-48E6-8805-98BA307C9F1A}" type="parTrans" cxnId="{48D6E755-A1DA-4AF5-949A-1D9B0909D549}">
      <dgm:prSet/>
      <dgm:spPr/>
      <dgm:t>
        <a:bodyPr/>
        <a:lstStyle/>
        <a:p>
          <a:endParaRPr lang="ru-RU"/>
        </a:p>
      </dgm:t>
    </dgm:pt>
    <dgm:pt modelId="{D785EB0C-CD1F-454D-AD06-7D58FA3165E8}" type="sibTrans" cxnId="{48D6E755-A1DA-4AF5-949A-1D9B0909D549}">
      <dgm:prSet/>
      <dgm:spPr/>
      <dgm:t>
        <a:bodyPr/>
        <a:lstStyle/>
        <a:p>
          <a:endParaRPr lang="ru-RU"/>
        </a:p>
      </dgm:t>
    </dgm:pt>
    <dgm:pt modelId="{A6E4707C-7E2B-4A54-BA83-65B16C9DC815}">
      <dgm:prSet phldrT="[Текст]"/>
      <dgm:spPr/>
      <dgm:t>
        <a:bodyPr/>
        <a:lstStyle/>
        <a:p>
          <a:endParaRPr lang="ru-RU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05B97364-B7C2-4CE6-863F-A44DDF78CA4D}" type="parTrans" cxnId="{CD3BD5D8-B795-4A52-97B3-5C8B0EEC99F1}">
      <dgm:prSet/>
      <dgm:spPr/>
      <dgm:t>
        <a:bodyPr/>
        <a:lstStyle/>
        <a:p>
          <a:endParaRPr lang="ru-RU"/>
        </a:p>
      </dgm:t>
    </dgm:pt>
    <dgm:pt modelId="{ACAD171C-D31D-4805-9592-4DFAEC846BA9}" type="sibTrans" cxnId="{CD3BD5D8-B795-4A52-97B3-5C8B0EEC99F1}">
      <dgm:prSet/>
      <dgm:spPr/>
      <dgm:t>
        <a:bodyPr/>
        <a:lstStyle/>
        <a:p>
          <a:endParaRPr lang="ru-RU"/>
        </a:p>
      </dgm:t>
    </dgm:pt>
    <dgm:pt modelId="{F996CB13-BEE7-4B42-8382-0CBA48F842B9}">
      <dgm:prSet phldrT="[Текст]"/>
      <dgm:spPr>
        <a:solidFill>
          <a:srgbClr val="FF0000"/>
        </a:solidFill>
      </dgm:spPr>
      <dgm:t>
        <a:bodyPr/>
        <a:lstStyle/>
        <a:p>
          <a:endParaRPr lang="ru-RU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D85008C2-89BC-47D0-87BD-0B050777F459}" type="parTrans" cxnId="{2BC9804B-BE95-40F4-9D4E-568785DB540E}">
      <dgm:prSet/>
      <dgm:spPr/>
      <dgm:t>
        <a:bodyPr/>
        <a:lstStyle/>
        <a:p>
          <a:endParaRPr lang="ru-RU"/>
        </a:p>
      </dgm:t>
    </dgm:pt>
    <dgm:pt modelId="{B54C5CB0-8FEB-429B-BD16-6BF10BBE800E}" type="sibTrans" cxnId="{2BC9804B-BE95-40F4-9D4E-568785DB540E}">
      <dgm:prSet/>
      <dgm:spPr/>
      <dgm:t>
        <a:bodyPr/>
        <a:lstStyle/>
        <a:p>
          <a:endParaRPr lang="ru-RU"/>
        </a:p>
      </dgm:t>
    </dgm:pt>
    <dgm:pt modelId="{42307450-B930-4466-8983-2F4BD0815CD0}" type="pres">
      <dgm:prSet presAssocID="{502460BB-645E-4861-A064-6DD75792768A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0DECE90-09FD-463C-8D0D-CC64D6E1C71E}" type="pres">
      <dgm:prSet presAssocID="{502460BB-645E-4861-A064-6DD75792768A}" presName="wedge1" presStyleLbl="node1" presStyleIdx="0" presStyleCnt="3"/>
      <dgm:spPr/>
      <dgm:t>
        <a:bodyPr/>
        <a:lstStyle/>
        <a:p>
          <a:endParaRPr lang="ru-RU"/>
        </a:p>
      </dgm:t>
    </dgm:pt>
    <dgm:pt modelId="{05606EAA-05F3-42EA-ADFB-9FBB92EB43A6}" type="pres">
      <dgm:prSet presAssocID="{502460BB-645E-4861-A064-6DD75792768A}" presName="dummy1a" presStyleCnt="0"/>
      <dgm:spPr/>
    </dgm:pt>
    <dgm:pt modelId="{1D8C4FA3-9415-4BD3-B3E6-96DCC87B0BE6}" type="pres">
      <dgm:prSet presAssocID="{502460BB-645E-4861-A064-6DD75792768A}" presName="dummy1b" presStyleCnt="0"/>
      <dgm:spPr/>
    </dgm:pt>
    <dgm:pt modelId="{FA08F324-0218-4B87-9A3A-630B2E30F192}" type="pres">
      <dgm:prSet presAssocID="{502460BB-645E-4861-A064-6DD75792768A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93FA57-2DF0-4E89-A754-364DBC0465DB}" type="pres">
      <dgm:prSet presAssocID="{502460BB-645E-4861-A064-6DD75792768A}" presName="wedge2" presStyleLbl="node1" presStyleIdx="1" presStyleCnt="3"/>
      <dgm:spPr/>
      <dgm:t>
        <a:bodyPr/>
        <a:lstStyle/>
        <a:p>
          <a:endParaRPr lang="ru-RU"/>
        </a:p>
      </dgm:t>
    </dgm:pt>
    <dgm:pt modelId="{D3C774F1-46C9-4DD0-A11D-6B0077A0433E}" type="pres">
      <dgm:prSet presAssocID="{502460BB-645E-4861-A064-6DD75792768A}" presName="dummy2a" presStyleCnt="0"/>
      <dgm:spPr/>
    </dgm:pt>
    <dgm:pt modelId="{1B5FA4E2-55CB-4268-8A67-CA49D66E4D8D}" type="pres">
      <dgm:prSet presAssocID="{502460BB-645E-4861-A064-6DD75792768A}" presName="dummy2b" presStyleCnt="0"/>
      <dgm:spPr/>
    </dgm:pt>
    <dgm:pt modelId="{A9FAAC64-1AFC-4A90-9A2F-308B932C9361}" type="pres">
      <dgm:prSet presAssocID="{502460BB-645E-4861-A064-6DD75792768A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0FC7FA-C9BB-4516-A0CD-48247534F20A}" type="pres">
      <dgm:prSet presAssocID="{502460BB-645E-4861-A064-6DD75792768A}" presName="wedge3" presStyleLbl="node1" presStyleIdx="2" presStyleCnt="3"/>
      <dgm:spPr/>
      <dgm:t>
        <a:bodyPr/>
        <a:lstStyle/>
        <a:p>
          <a:endParaRPr lang="ru-RU"/>
        </a:p>
      </dgm:t>
    </dgm:pt>
    <dgm:pt modelId="{1CDA82CF-C7A2-454C-A7FE-893554B2C641}" type="pres">
      <dgm:prSet presAssocID="{502460BB-645E-4861-A064-6DD75792768A}" presName="dummy3a" presStyleCnt="0"/>
      <dgm:spPr/>
    </dgm:pt>
    <dgm:pt modelId="{07610FDE-4480-42E0-BE56-40C83167A0FD}" type="pres">
      <dgm:prSet presAssocID="{502460BB-645E-4861-A064-6DD75792768A}" presName="dummy3b" presStyleCnt="0"/>
      <dgm:spPr/>
    </dgm:pt>
    <dgm:pt modelId="{B1E5F441-3225-4690-8783-FA3CD84640A3}" type="pres">
      <dgm:prSet presAssocID="{502460BB-645E-4861-A064-6DD75792768A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281B33-F42A-4F14-83E1-4C690F19C19C}" type="pres">
      <dgm:prSet presAssocID="{D785EB0C-CD1F-454D-AD06-7D58FA3165E8}" presName="arrowWedge1" presStyleLbl="fgSibTrans2D1" presStyleIdx="0" presStyleCnt="3"/>
      <dgm:spPr/>
    </dgm:pt>
    <dgm:pt modelId="{82D05FDF-CDF2-46C2-968E-C6B8464BDC2F}" type="pres">
      <dgm:prSet presAssocID="{ACAD171C-D31D-4805-9592-4DFAEC846BA9}" presName="arrowWedge2" presStyleLbl="fgSibTrans2D1" presStyleIdx="1" presStyleCnt="3"/>
      <dgm:spPr/>
    </dgm:pt>
    <dgm:pt modelId="{9D53D591-5DA5-4747-AE3E-0DEF2847ABB0}" type="pres">
      <dgm:prSet presAssocID="{B54C5CB0-8FEB-429B-BD16-6BF10BBE800E}" presName="arrowWedge3" presStyleLbl="fgSibTrans2D1" presStyleIdx="2" presStyleCnt="3"/>
      <dgm:spPr/>
    </dgm:pt>
  </dgm:ptLst>
  <dgm:cxnLst>
    <dgm:cxn modelId="{3CB791D3-BE89-42BF-AFC4-CE164BDAC337}" type="presOf" srcId="{0E73C62A-5E70-44B8-88F7-7005D36886D4}" destId="{FA08F324-0218-4B87-9A3A-630B2E30F192}" srcOrd="1" destOrd="0" presId="urn:microsoft.com/office/officeart/2005/8/layout/cycle8"/>
    <dgm:cxn modelId="{E9900D1D-0C4A-4C4B-9933-465C4A4479A9}" type="presOf" srcId="{F996CB13-BEE7-4B42-8382-0CBA48F842B9}" destId="{100FC7FA-C9BB-4516-A0CD-48247534F20A}" srcOrd="0" destOrd="0" presId="urn:microsoft.com/office/officeart/2005/8/layout/cycle8"/>
    <dgm:cxn modelId="{B5A3F52C-00CE-4AAD-B3C2-C015B964C6C0}" type="presOf" srcId="{A6E4707C-7E2B-4A54-BA83-65B16C9DC815}" destId="{A9FAAC64-1AFC-4A90-9A2F-308B932C9361}" srcOrd="1" destOrd="0" presId="urn:microsoft.com/office/officeart/2005/8/layout/cycle8"/>
    <dgm:cxn modelId="{649876E1-7753-4CDA-883A-2B74C3D35E2C}" type="presOf" srcId="{F996CB13-BEE7-4B42-8382-0CBA48F842B9}" destId="{B1E5F441-3225-4690-8783-FA3CD84640A3}" srcOrd="1" destOrd="0" presId="urn:microsoft.com/office/officeart/2005/8/layout/cycle8"/>
    <dgm:cxn modelId="{5863645B-C18F-4249-8BE5-B855279078CA}" type="presOf" srcId="{502460BB-645E-4861-A064-6DD75792768A}" destId="{42307450-B930-4466-8983-2F4BD0815CD0}" srcOrd="0" destOrd="0" presId="urn:microsoft.com/office/officeart/2005/8/layout/cycle8"/>
    <dgm:cxn modelId="{DA622E7D-008A-4859-BD83-514A8BF9F914}" type="presOf" srcId="{0E73C62A-5E70-44B8-88F7-7005D36886D4}" destId="{A0DECE90-09FD-463C-8D0D-CC64D6E1C71E}" srcOrd="0" destOrd="0" presId="urn:microsoft.com/office/officeart/2005/8/layout/cycle8"/>
    <dgm:cxn modelId="{CD3BD5D8-B795-4A52-97B3-5C8B0EEC99F1}" srcId="{502460BB-645E-4861-A064-6DD75792768A}" destId="{A6E4707C-7E2B-4A54-BA83-65B16C9DC815}" srcOrd="1" destOrd="0" parTransId="{05B97364-B7C2-4CE6-863F-A44DDF78CA4D}" sibTransId="{ACAD171C-D31D-4805-9592-4DFAEC846BA9}"/>
    <dgm:cxn modelId="{2BC9804B-BE95-40F4-9D4E-568785DB540E}" srcId="{502460BB-645E-4861-A064-6DD75792768A}" destId="{F996CB13-BEE7-4B42-8382-0CBA48F842B9}" srcOrd="2" destOrd="0" parTransId="{D85008C2-89BC-47D0-87BD-0B050777F459}" sibTransId="{B54C5CB0-8FEB-429B-BD16-6BF10BBE800E}"/>
    <dgm:cxn modelId="{48D6E755-A1DA-4AF5-949A-1D9B0909D549}" srcId="{502460BB-645E-4861-A064-6DD75792768A}" destId="{0E73C62A-5E70-44B8-88F7-7005D36886D4}" srcOrd="0" destOrd="0" parTransId="{8703CE7F-6689-48E6-8805-98BA307C9F1A}" sibTransId="{D785EB0C-CD1F-454D-AD06-7D58FA3165E8}"/>
    <dgm:cxn modelId="{0ABADDF8-1EE3-4A94-97BA-97196B5042DF}" type="presOf" srcId="{A6E4707C-7E2B-4A54-BA83-65B16C9DC815}" destId="{2993FA57-2DF0-4E89-A754-364DBC0465DB}" srcOrd="0" destOrd="0" presId="urn:microsoft.com/office/officeart/2005/8/layout/cycle8"/>
    <dgm:cxn modelId="{1EC69981-4C83-43E7-BBD4-BC714AB991FF}" type="presParOf" srcId="{42307450-B930-4466-8983-2F4BD0815CD0}" destId="{A0DECE90-09FD-463C-8D0D-CC64D6E1C71E}" srcOrd="0" destOrd="0" presId="urn:microsoft.com/office/officeart/2005/8/layout/cycle8"/>
    <dgm:cxn modelId="{C4EADB6C-48B0-4C8A-9C21-CA2643CE4D7D}" type="presParOf" srcId="{42307450-B930-4466-8983-2F4BD0815CD0}" destId="{05606EAA-05F3-42EA-ADFB-9FBB92EB43A6}" srcOrd="1" destOrd="0" presId="urn:microsoft.com/office/officeart/2005/8/layout/cycle8"/>
    <dgm:cxn modelId="{E2153756-96F4-4FCC-8F76-D72474052881}" type="presParOf" srcId="{42307450-B930-4466-8983-2F4BD0815CD0}" destId="{1D8C4FA3-9415-4BD3-B3E6-96DCC87B0BE6}" srcOrd="2" destOrd="0" presId="urn:microsoft.com/office/officeart/2005/8/layout/cycle8"/>
    <dgm:cxn modelId="{57C347BC-503E-46A8-8AE1-01B2946EC6F0}" type="presParOf" srcId="{42307450-B930-4466-8983-2F4BD0815CD0}" destId="{FA08F324-0218-4B87-9A3A-630B2E30F192}" srcOrd="3" destOrd="0" presId="urn:microsoft.com/office/officeart/2005/8/layout/cycle8"/>
    <dgm:cxn modelId="{23FB5DC7-844F-4B6F-9C3C-1EAA2B000321}" type="presParOf" srcId="{42307450-B930-4466-8983-2F4BD0815CD0}" destId="{2993FA57-2DF0-4E89-A754-364DBC0465DB}" srcOrd="4" destOrd="0" presId="urn:microsoft.com/office/officeart/2005/8/layout/cycle8"/>
    <dgm:cxn modelId="{75ED4947-73FA-46B1-92FE-675322755102}" type="presParOf" srcId="{42307450-B930-4466-8983-2F4BD0815CD0}" destId="{D3C774F1-46C9-4DD0-A11D-6B0077A0433E}" srcOrd="5" destOrd="0" presId="urn:microsoft.com/office/officeart/2005/8/layout/cycle8"/>
    <dgm:cxn modelId="{5CB5D656-F018-445A-8D09-90EB89C92139}" type="presParOf" srcId="{42307450-B930-4466-8983-2F4BD0815CD0}" destId="{1B5FA4E2-55CB-4268-8A67-CA49D66E4D8D}" srcOrd="6" destOrd="0" presId="urn:microsoft.com/office/officeart/2005/8/layout/cycle8"/>
    <dgm:cxn modelId="{F48C56BB-C4A6-4B1A-BB81-903AF3DBB3A1}" type="presParOf" srcId="{42307450-B930-4466-8983-2F4BD0815CD0}" destId="{A9FAAC64-1AFC-4A90-9A2F-308B932C9361}" srcOrd="7" destOrd="0" presId="urn:microsoft.com/office/officeart/2005/8/layout/cycle8"/>
    <dgm:cxn modelId="{D3C249D1-C925-4CD2-85F9-8FD5DD895492}" type="presParOf" srcId="{42307450-B930-4466-8983-2F4BD0815CD0}" destId="{100FC7FA-C9BB-4516-A0CD-48247534F20A}" srcOrd="8" destOrd="0" presId="urn:microsoft.com/office/officeart/2005/8/layout/cycle8"/>
    <dgm:cxn modelId="{C92C1965-0F2B-47FC-B3C9-20BA884D7D04}" type="presParOf" srcId="{42307450-B930-4466-8983-2F4BD0815CD0}" destId="{1CDA82CF-C7A2-454C-A7FE-893554B2C641}" srcOrd="9" destOrd="0" presId="urn:microsoft.com/office/officeart/2005/8/layout/cycle8"/>
    <dgm:cxn modelId="{CEE100B0-CC79-47D1-8EEC-AB4BECDD7B3A}" type="presParOf" srcId="{42307450-B930-4466-8983-2F4BD0815CD0}" destId="{07610FDE-4480-42E0-BE56-40C83167A0FD}" srcOrd="10" destOrd="0" presId="urn:microsoft.com/office/officeart/2005/8/layout/cycle8"/>
    <dgm:cxn modelId="{D69BF83F-1691-4270-970D-8F3C0200E4DC}" type="presParOf" srcId="{42307450-B930-4466-8983-2F4BD0815CD0}" destId="{B1E5F441-3225-4690-8783-FA3CD84640A3}" srcOrd="11" destOrd="0" presId="urn:microsoft.com/office/officeart/2005/8/layout/cycle8"/>
    <dgm:cxn modelId="{1B26176F-98C4-4093-9A8F-5B6D8FBF5B6F}" type="presParOf" srcId="{42307450-B930-4466-8983-2F4BD0815CD0}" destId="{74281B33-F42A-4F14-83E1-4C690F19C19C}" srcOrd="12" destOrd="0" presId="urn:microsoft.com/office/officeart/2005/8/layout/cycle8"/>
    <dgm:cxn modelId="{EE696636-1B30-4380-8F4B-1621F54561E2}" type="presParOf" srcId="{42307450-B930-4466-8983-2F4BD0815CD0}" destId="{82D05FDF-CDF2-46C2-968E-C6B8464BDC2F}" srcOrd="13" destOrd="0" presId="urn:microsoft.com/office/officeart/2005/8/layout/cycle8"/>
    <dgm:cxn modelId="{EB6C683F-65C1-4737-8287-91A2CB78C98B}" type="presParOf" srcId="{42307450-B930-4466-8983-2F4BD0815CD0}" destId="{9D53D591-5DA5-4747-AE3E-0DEF2847ABB0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226514-AD7C-4357-AA52-EC2949502BDD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8DDA21-D323-445D-823C-63B7E038B4ED}">
      <dgm:prSet custT="1"/>
      <dgm:spPr/>
      <dgm:t>
        <a:bodyPr/>
        <a:lstStyle/>
        <a:p>
          <a:pPr rtl="0"/>
          <a:r>
            <a:rPr lang="ru-RU" sz="2000" dirty="0" smtClean="0"/>
            <a:t>Конституционное</a:t>
          </a:r>
          <a:endParaRPr lang="ru-RU" sz="2000" dirty="0"/>
        </a:p>
      </dgm:t>
    </dgm:pt>
    <dgm:pt modelId="{93AD03FA-0DA4-4033-987C-EEA0D5C8344C}" type="parTrans" cxnId="{A21863A5-1765-4F38-B83D-66A317F2D417}">
      <dgm:prSet/>
      <dgm:spPr/>
      <dgm:t>
        <a:bodyPr/>
        <a:lstStyle/>
        <a:p>
          <a:endParaRPr lang="ru-RU"/>
        </a:p>
      </dgm:t>
    </dgm:pt>
    <dgm:pt modelId="{3F75499E-BBEA-4720-9B4D-3CE31EDF64BD}" type="sibTrans" cxnId="{A21863A5-1765-4F38-B83D-66A317F2D417}">
      <dgm:prSet/>
      <dgm:spPr/>
      <dgm:t>
        <a:bodyPr/>
        <a:lstStyle/>
        <a:p>
          <a:endParaRPr lang="ru-RU"/>
        </a:p>
      </dgm:t>
    </dgm:pt>
    <dgm:pt modelId="{0D947D52-0FFB-47C8-AA2C-8E41D9709632}">
      <dgm:prSet custT="1"/>
      <dgm:spPr/>
      <dgm:t>
        <a:bodyPr/>
        <a:lstStyle/>
        <a:p>
          <a:pPr rtl="0"/>
          <a:r>
            <a:rPr lang="ru-RU" sz="2000" dirty="0" smtClean="0"/>
            <a:t>Гражданское</a:t>
          </a:r>
          <a:endParaRPr lang="ru-RU" sz="2000" dirty="0"/>
        </a:p>
      </dgm:t>
    </dgm:pt>
    <dgm:pt modelId="{93297516-F5D2-4F4F-A43C-E20F94D05D16}" type="parTrans" cxnId="{5DBF754F-7CCA-4237-8919-4699B1798427}">
      <dgm:prSet/>
      <dgm:spPr/>
      <dgm:t>
        <a:bodyPr/>
        <a:lstStyle/>
        <a:p>
          <a:endParaRPr lang="ru-RU"/>
        </a:p>
      </dgm:t>
    </dgm:pt>
    <dgm:pt modelId="{2EA534EB-D2D3-4A5D-AA7A-8BCCF7EC06AF}" type="sibTrans" cxnId="{5DBF754F-7CCA-4237-8919-4699B1798427}">
      <dgm:prSet/>
      <dgm:spPr/>
      <dgm:t>
        <a:bodyPr/>
        <a:lstStyle/>
        <a:p>
          <a:endParaRPr lang="ru-RU"/>
        </a:p>
      </dgm:t>
    </dgm:pt>
    <dgm:pt modelId="{A5336E62-08FF-4D0C-8FDA-ADBCEC7FCFE0}">
      <dgm:prSet custT="1"/>
      <dgm:spPr/>
      <dgm:t>
        <a:bodyPr/>
        <a:lstStyle/>
        <a:p>
          <a:pPr rtl="0"/>
          <a:r>
            <a:rPr lang="ru-RU" sz="2000" dirty="0" smtClean="0"/>
            <a:t>Уголовное</a:t>
          </a:r>
          <a:endParaRPr lang="ru-RU" sz="2000" dirty="0"/>
        </a:p>
      </dgm:t>
    </dgm:pt>
    <dgm:pt modelId="{B98A2A71-7B5D-4201-9164-14953A1F66C2}" type="parTrans" cxnId="{3F560CB8-B5A2-4FE5-875C-945B4E80ED45}">
      <dgm:prSet/>
      <dgm:spPr/>
      <dgm:t>
        <a:bodyPr/>
        <a:lstStyle/>
        <a:p>
          <a:endParaRPr lang="ru-RU"/>
        </a:p>
      </dgm:t>
    </dgm:pt>
    <dgm:pt modelId="{AE91BBD5-825D-41CD-B201-9E4A2996FCAE}" type="sibTrans" cxnId="{3F560CB8-B5A2-4FE5-875C-945B4E80ED45}">
      <dgm:prSet/>
      <dgm:spPr/>
      <dgm:t>
        <a:bodyPr/>
        <a:lstStyle/>
        <a:p>
          <a:endParaRPr lang="ru-RU"/>
        </a:p>
      </dgm:t>
    </dgm:pt>
    <dgm:pt modelId="{F1532ADF-BF48-47B1-9A66-7C6A49B9ACC6}">
      <dgm:prSet custT="1"/>
      <dgm:spPr/>
      <dgm:t>
        <a:bodyPr/>
        <a:lstStyle/>
        <a:p>
          <a:pPr rtl="0"/>
          <a:r>
            <a:rPr lang="ru-RU" sz="2000" dirty="0" smtClean="0"/>
            <a:t>Административное</a:t>
          </a:r>
          <a:endParaRPr lang="ru-RU" sz="2000" dirty="0"/>
        </a:p>
      </dgm:t>
    </dgm:pt>
    <dgm:pt modelId="{B9C8BB5D-8EB6-462C-9985-3233DC1341C6}" type="parTrans" cxnId="{08B26DFF-2831-4B60-9208-FCC6134C49EF}">
      <dgm:prSet/>
      <dgm:spPr/>
      <dgm:t>
        <a:bodyPr/>
        <a:lstStyle/>
        <a:p>
          <a:endParaRPr lang="ru-RU"/>
        </a:p>
      </dgm:t>
    </dgm:pt>
    <dgm:pt modelId="{DE3E82E5-3988-45E2-84CA-8427409E6D77}" type="sibTrans" cxnId="{08B26DFF-2831-4B60-9208-FCC6134C49EF}">
      <dgm:prSet/>
      <dgm:spPr/>
      <dgm:t>
        <a:bodyPr/>
        <a:lstStyle/>
        <a:p>
          <a:endParaRPr lang="ru-RU"/>
        </a:p>
      </dgm:t>
    </dgm:pt>
    <dgm:pt modelId="{9DE5EAEA-73C3-4830-A075-4BCB33AAB282}">
      <dgm:prSet custT="1"/>
      <dgm:spPr/>
      <dgm:t>
        <a:bodyPr/>
        <a:lstStyle/>
        <a:p>
          <a:pPr rtl="0"/>
          <a:r>
            <a:rPr lang="ru-RU" sz="2000" dirty="0" smtClean="0"/>
            <a:t>Семейное</a:t>
          </a:r>
          <a:endParaRPr lang="ru-RU" sz="2000" dirty="0"/>
        </a:p>
      </dgm:t>
    </dgm:pt>
    <dgm:pt modelId="{AAF654A8-222D-4DAE-AC1C-8F93CA63EF96}" type="parTrans" cxnId="{305542E0-1C9C-431A-8795-CD231A2989F1}">
      <dgm:prSet/>
      <dgm:spPr/>
      <dgm:t>
        <a:bodyPr/>
        <a:lstStyle/>
        <a:p>
          <a:endParaRPr lang="ru-RU"/>
        </a:p>
      </dgm:t>
    </dgm:pt>
    <dgm:pt modelId="{9E66A879-5AF6-4581-A9F5-7385B649F843}" type="sibTrans" cxnId="{305542E0-1C9C-431A-8795-CD231A2989F1}">
      <dgm:prSet/>
      <dgm:spPr/>
      <dgm:t>
        <a:bodyPr/>
        <a:lstStyle/>
        <a:p>
          <a:endParaRPr lang="ru-RU"/>
        </a:p>
      </dgm:t>
    </dgm:pt>
    <dgm:pt modelId="{A84385A1-46C2-441D-A8E1-438E5816E5FD}">
      <dgm:prSet/>
      <dgm:spPr/>
      <dgm:t>
        <a:bodyPr/>
        <a:lstStyle/>
        <a:p>
          <a:endParaRPr lang="ru-RU"/>
        </a:p>
      </dgm:t>
    </dgm:pt>
    <dgm:pt modelId="{FAD783EC-47D7-47EC-82A8-B9333DEC9232}" type="parTrans" cxnId="{223735F5-4FBE-4CE5-BF55-1F12CA4871F3}">
      <dgm:prSet/>
      <dgm:spPr/>
      <dgm:t>
        <a:bodyPr/>
        <a:lstStyle/>
        <a:p>
          <a:endParaRPr lang="ru-RU"/>
        </a:p>
      </dgm:t>
    </dgm:pt>
    <dgm:pt modelId="{C61E71B1-8B3F-489F-BB07-31DA2D5002D8}" type="sibTrans" cxnId="{223735F5-4FBE-4CE5-BF55-1F12CA4871F3}">
      <dgm:prSet/>
      <dgm:spPr/>
      <dgm:t>
        <a:bodyPr/>
        <a:lstStyle/>
        <a:p>
          <a:endParaRPr lang="ru-RU"/>
        </a:p>
      </dgm:t>
    </dgm:pt>
    <dgm:pt modelId="{DB1E7A8F-260A-4E19-B834-03A3439C2BBA}">
      <dgm:prSet/>
      <dgm:spPr/>
      <dgm:t>
        <a:bodyPr/>
        <a:lstStyle/>
        <a:p>
          <a:endParaRPr lang="ru-RU"/>
        </a:p>
      </dgm:t>
    </dgm:pt>
    <dgm:pt modelId="{A0FA4771-D70F-48A6-9F5C-5D33BFCC766A}" type="parTrans" cxnId="{9B39CADA-6CA8-4DE4-B11B-4CA67288F52B}">
      <dgm:prSet/>
      <dgm:spPr/>
      <dgm:t>
        <a:bodyPr/>
        <a:lstStyle/>
        <a:p>
          <a:endParaRPr lang="ru-RU"/>
        </a:p>
      </dgm:t>
    </dgm:pt>
    <dgm:pt modelId="{D29DA1BF-FAA1-4000-8DD3-DF81D76885E9}" type="sibTrans" cxnId="{9B39CADA-6CA8-4DE4-B11B-4CA67288F52B}">
      <dgm:prSet/>
      <dgm:spPr/>
      <dgm:t>
        <a:bodyPr/>
        <a:lstStyle/>
        <a:p>
          <a:endParaRPr lang="ru-RU"/>
        </a:p>
      </dgm:t>
    </dgm:pt>
    <dgm:pt modelId="{6376ACD5-4531-4D3D-BF74-DE8B6688C20B}">
      <dgm:prSet/>
      <dgm:spPr/>
      <dgm:t>
        <a:bodyPr/>
        <a:lstStyle/>
        <a:p>
          <a:endParaRPr lang="ru-RU" dirty="0"/>
        </a:p>
      </dgm:t>
    </dgm:pt>
    <dgm:pt modelId="{439DF9E3-539C-49EF-822B-650E30270FC3}" type="parTrans" cxnId="{7CFF83B6-9EF7-4B99-AD77-2BC4448389CD}">
      <dgm:prSet/>
      <dgm:spPr/>
      <dgm:t>
        <a:bodyPr/>
        <a:lstStyle/>
        <a:p>
          <a:endParaRPr lang="ru-RU"/>
        </a:p>
      </dgm:t>
    </dgm:pt>
    <dgm:pt modelId="{3EF3AB97-C9EA-4CA9-95CA-93290C2DF74A}" type="sibTrans" cxnId="{7CFF83B6-9EF7-4B99-AD77-2BC4448389CD}">
      <dgm:prSet/>
      <dgm:spPr/>
      <dgm:t>
        <a:bodyPr/>
        <a:lstStyle/>
        <a:p>
          <a:endParaRPr lang="ru-RU"/>
        </a:p>
      </dgm:t>
    </dgm:pt>
    <dgm:pt modelId="{C973FAD7-E6D5-47D8-8FF3-D955AFBB4FD4}">
      <dgm:prSet/>
      <dgm:spPr/>
      <dgm:t>
        <a:bodyPr/>
        <a:lstStyle/>
        <a:p>
          <a:endParaRPr lang="ru-RU" dirty="0"/>
        </a:p>
      </dgm:t>
    </dgm:pt>
    <dgm:pt modelId="{191C15CB-1BA9-4225-876E-2C60DA6C7AD8}" type="parTrans" cxnId="{ACC47F36-1D76-4A77-A256-860A940E12EF}">
      <dgm:prSet/>
      <dgm:spPr/>
      <dgm:t>
        <a:bodyPr/>
        <a:lstStyle/>
        <a:p>
          <a:endParaRPr lang="ru-RU"/>
        </a:p>
      </dgm:t>
    </dgm:pt>
    <dgm:pt modelId="{AE35FFBD-502A-4CDB-9CC6-63A243472CC7}" type="sibTrans" cxnId="{ACC47F36-1D76-4A77-A256-860A940E12EF}">
      <dgm:prSet/>
      <dgm:spPr/>
      <dgm:t>
        <a:bodyPr/>
        <a:lstStyle/>
        <a:p>
          <a:endParaRPr lang="ru-RU"/>
        </a:p>
      </dgm:t>
    </dgm:pt>
    <dgm:pt modelId="{675A6F93-55B4-4010-9FD8-35302E989947}" type="pres">
      <dgm:prSet presAssocID="{6E226514-AD7C-4357-AA52-EC2949502BDD}" presName="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06902A-16EF-42CF-9514-95286322276D}" type="pres">
      <dgm:prSet presAssocID="{BE8DDA21-D323-445D-823C-63B7E038B4ED}" presName="circle1" presStyleLbl="lnNode1" presStyleIdx="0" presStyleCnt="5"/>
      <dgm:spPr/>
    </dgm:pt>
    <dgm:pt modelId="{7F0C6B67-E3D5-41CD-9748-09FFB51279EF}" type="pres">
      <dgm:prSet presAssocID="{BE8DDA21-D323-445D-823C-63B7E038B4ED}" presName="text1" presStyleLbl="revTx" presStyleIdx="0" presStyleCnt="5" custScaleX="151137" custLinFactNeighborX="17361" custLinFactNeighborY="-6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EE4B47-5B26-46E6-88A3-EF3FFD6773AD}" type="pres">
      <dgm:prSet presAssocID="{BE8DDA21-D323-445D-823C-63B7E038B4ED}" presName="line1" presStyleLbl="callout" presStyleIdx="0" presStyleCnt="10"/>
      <dgm:spPr/>
    </dgm:pt>
    <dgm:pt modelId="{9C0E33A7-4AF4-4685-9F72-D7C3A9A5B712}" type="pres">
      <dgm:prSet presAssocID="{BE8DDA21-D323-445D-823C-63B7E038B4ED}" presName="d1" presStyleLbl="callout" presStyleIdx="1" presStyleCnt="10"/>
      <dgm:spPr/>
    </dgm:pt>
    <dgm:pt modelId="{6E1B6392-6A99-48D9-B3B8-BF8687374570}" type="pres">
      <dgm:prSet presAssocID="{0D947D52-0FFB-47C8-AA2C-8E41D9709632}" presName="circle2" presStyleLbl="lnNode1" presStyleIdx="1" presStyleCnt="5"/>
      <dgm:spPr/>
    </dgm:pt>
    <dgm:pt modelId="{51FB2B1F-5DED-4817-BED2-DDB40BC3C577}" type="pres">
      <dgm:prSet presAssocID="{0D947D52-0FFB-47C8-AA2C-8E41D9709632}" presName="text2" presStyleLbl="revTx" presStyleIdx="1" presStyleCnt="5" custScaleX="125696" custLinFactNeighborX="7900" custLinFactNeighborY="-80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B392B3-5201-4432-B2C8-D46E0F634D13}" type="pres">
      <dgm:prSet presAssocID="{0D947D52-0FFB-47C8-AA2C-8E41D9709632}" presName="line2" presStyleLbl="callout" presStyleIdx="2" presStyleCnt="10"/>
      <dgm:spPr/>
    </dgm:pt>
    <dgm:pt modelId="{433E4365-5A15-4E04-89E5-F3B9F193F77B}" type="pres">
      <dgm:prSet presAssocID="{0D947D52-0FFB-47C8-AA2C-8E41D9709632}" presName="d2" presStyleLbl="callout" presStyleIdx="3" presStyleCnt="10"/>
      <dgm:spPr/>
    </dgm:pt>
    <dgm:pt modelId="{E9311D60-2CCE-4922-BEBF-60E40457F8A7}" type="pres">
      <dgm:prSet presAssocID="{A5336E62-08FF-4D0C-8FDA-ADBCEC7FCFE0}" presName="circle3" presStyleLbl="lnNode1" presStyleIdx="2" presStyleCnt="5"/>
      <dgm:spPr/>
    </dgm:pt>
    <dgm:pt modelId="{C7A4C0BB-0109-4A29-AF0C-4ED7FF23666E}" type="pres">
      <dgm:prSet presAssocID="{A5336E62-08FF-4D0C-8FDA-ADBCEC7FCFE0}" presName="text3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0D9DF1-8B68-4813-A7F7-DF50047D7041}" type="pres">
      <dgm:prSet presAssocID="{A5336E62-08FF-4D0C-8FDA-ADBCEC7FCFE0}" presName="line3" presStyleLbl="callout" presStyleIdx="4" presStyleCnt="10"/>
      <dgm:spPr/>
    </dgm:pt>
    <dgm:pt modelId="{FBB2DB5A-2673-45FD-AEC4-B9CD2C5DC589}" type="pres">
      <dgm:prSet presAssocID="{A5336E62-08FF-4D0C-8FDA-ADBCEC7FCFE0}" presName="d3" presStyleLbl="callout" presStyleIdx="5" presStyleCnt="10"/>
      <dgm:spPr/>
    </dgm:pt>
    <dgm:pt modelId="{59531D54-37CB-423E-8FB7-A74F529E288E}" type="pres">
      <dgm:prSet presAssocID="{F1532ADF-BF48-47B1-9A66-7C6A49B9ACC6}" presName="circle4" presStyleLbl="lnNode1" presStyleIdx="3" presStyleCnt="5"/>
      <dgm:spPr/>
      <dgm:t>
        <a:bodyPr/>
        <a:lstStyle/>
        <a:p>
          <a:endParaRPr lang="ru-RU"/>
        </a:p>
      </dgm:t>
    </dgm:pt>
    <dgm:pt modelId="{4159715F-E83A-427F-9EC8-15E1AE7F9C7C}" type="pres">
      <dgm:prSet presAssocID="{F1532ADF-BF48-47B1-9A66-7C6A49B9ACC6}" presName="text4" presStyleLbl="revTx" presStyleIdx="3" presStyleCnt="5" custScaleX="172765" custScaleY="124585" custLinFactNeighborX="24047" custLinFactNeighborY="40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A8ABF0-7BDB-40CF-ADA6-9A6887B0DFA8}" type="pres">
      <dgm:prSet presAssocID="{F1532ADF-BF48-47B1-9A66-7C6A49B9ACC6}" presName="line4" presStyleLbl="callout" presStyleIdx="6" presStyleCnt="10"/>
      <dgm:spPr/>
    </dgm:pt>
    <dgm:pt modelId="{30111791-61FA-474A-8111-872B4570973C}" type="pres">
      <dgm:prSet presAssocID="{F1532ADF-BF48-47B1-9A66-7C6A49B9ACC6}" presName="d4" presStyleLbl="callout" presStyleIdx="7" presStyleCnt="10"/>
      <dgm:spPr/>
    </dgm:pt>
    <dgm:pt modelId="{2C06E696-0364-4477-8557-640C827BC2FB}" type="pres">
      <dgm:prSet presAssocID="{9DE5EAEA-73C3-4830-A075-4BCB33AAB282}" presName="circle5" presStyleLbl="lnNode1" presStyleIdx="4" presStyleCnt="5"/>
      <dgm:spPr/>
    </dgm:pt>
    <dgm:pt modelId="{7A1B60AA-9D85-4ED6-B7D6-6EF7E70EE4E5}" type="pres">
      <dgm:prSet presAssocID="{9DE5EAEA-73C3-4830-A075-4BCB33AAB282}" presName="text5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01AE96-893D-4DAC-B60D-D3F4CC8F64CA}" type="pres">
      <dgm:prSet presAssocID="{9DE5EAEA-73C3-4830-A075-4BCB33AAB282}" presName="line5" presStyleLbl="callout" presStyleIdx="8" presStyleCnt="10"/>
      <dgm:spPr/>
    </dgm:pt>
    <dgm:pt modelId="{25F690FE-2735-4917-926B-AF2F2727AAC6}" type="pres">
      <dgm:prSet presAssocID="{9DE5EAEA-73C3-4830-A075-4BCB33AAB282}" presName="d5" presStyleLbl="callout" presStyleIdx="9" presStyleCnt="10"/>
      <dgm:spPr/>
    </dgm:pt>
  </dgm:ptLst>
  <dgm:cxnLst>
    <dgm:cxn modelId="{3F560CB8-B5A2-4FE5-875C-945B4E80ED45}" srcId="{6E226514-AD7C-4357-AA52-EC2949502BDD}" destId="{A5336E62-08FF-4D0C-8FDA-ADBCEC7FCFE0}" srcOrd="2" destOrd="0" parTransId="{B98A2A71-7B5D-4201-9164-14953A1F66C2}" sibTransId="{AE91BBD5-825D-41CD-B201-9E4A2996FCAE}"/>
    <dgm:cxn modelId="{223735F5-4FBE-4CE5-BF55-1F12CA4871F3}" srcId="{6E226514-AD7C-4357-AA52-EC2949502BDD}" destId="{A84385A1-46C2-441D-A8E1-438E5816E5FD}" srcOrd="5" destOrd="0" parTransId="{FAD783EC-47D7-47EC-82A8-B9333DEC9232}" sibTransId="{C61E71B1-8B3F-489F-BB07-31DA2D5002D8}"/>
    <dgm:cxn modelId="{305542E0-1C9C-431A-8795-CD231A2989F1}" srcId="{6E226514-AD7C-4357-AA52-EC2949502BDD}" destId="{9DE5EAEA-73C3-4830-A075-4BCB33AAB282}" srcOrd="4" destOrd="0" parTransId="{AAF654A8-222D-4DAE-AC1C-8F93CA63EF96}" sibTransId="{9E66A879-5AF6-4581-A9F5-7385B649F843}"/>
    <dgm:cxn modelId="{9B39CADA-6CA8-4DE4-B11B-4CA67288F52B}" srcId="{6E226514-AD7C-4357-AA52-EC2949502BDD}" destId="{DB1E7A8F-260A-4E19-B834-03A3439C2BBA}" srcOrd="6" destOrd="0" parTransId="{A0FA4771-D70F-48A6-9F5C-5D33BFCC766A}" sibTransId="{D29DA1BF-FAA1-4000-8DD3-DF81D76885E9}"/>
    <dgm:cxn modelId="{60F9BB19-9BB7-45E4-9A2B-1EB560AAD6DA}" type="presOf" srcId="{F1532ADF-BF48-47B1-9A66-7C6A49B9ACC6}" destId="{4159715F-E83A-427F-9EC8-15E1AE7F9C7C}" srcOrd="0" destOrd="0" presId="urn:microsoft.com/office/officeart/2005/8/layout/target1"/>
    <dgm:cxn modelId="{A21863A5-1765-4F38-B83D-66A317F2D417}" srcId="{6E226514-AD7C-4357-AA52-EC2949502BDD}" destId="{BE8DDA21-D323-445D-823C-63B7E038B4ED}" srcOrd="0" destOrd="0" parTransId="{93AD03FA-0DA4-4033-987C-EEA0D5C8344C}" sibTransId="{3F75499E-BBEA-4720-9B4D-3CE31EDF64BD}"/>
    <dgm:cxn modelId="{D6771402-B0ED-4FBB-8A2C-7FCD6162B49D}" type="presOf" srcId="{6E226514-AD7C-4357-AA52-EC2949502BDD}" destId="{675A6F93-55B4-4010-9FD8-35302E989947}" srcOrd="0" destOrd="0" presId="urn:microsoft.com/office/officeart/2005/8/layout/target1"/>
    <dgm:cxn modelId="{ACC47F36-1D76-4A77-A256-860A940E12EF}" srcId="{6E226514-AD7C-4357-AA52-EC2949502BDD}" destId="{C973FAD7-E6D5-47D8-8FF3-D955AFBB4FD4}" srcOrd="8" destOrd="0" parTransId="{191C15CB-1BA9-4225-876E-2C60DA6C7AD8}" sibTransId="{AE35FFBD-502A-4CDB-9CC6-63A243472CC7}"/>
    <dgm:cxn modelId="{7CF14615-DC1F-4B71-8933-3D2FBB6E76A0}" type="presOf" srcId="{A5336E62-08FF-4D0C-8FDA-ADBCEC7FCFE0}" destId="{C7A4C0BB-0109-4A29-AF0C-4ED7FF23666E}" srcOrd="0" destOrd="0" presId="urn:microsoft.com/office/officeart/2005/8/layout/target1"/>
    <dgm:cxn modelId="{4C53D34F-4642-4C73-96B5-531CFF40E5B7}" type="presOf" srcId="{9DE5EAEA-73C3-4830-A075-4BCB33AAB282}" destId="{7A1B60AA-9D85-4ED6-B7D6-6EF7E70EE4E5}" srcOrd="0" destOrd="0" presId="urn:microsoft.com/office/officeart/2005/8/layout/target1"/>
    <dgm:cxn modelId="{D3ACD09A-E5C8-414D-8119-BAE87003B7B6}" type="presOf" srcId="{0D947D52-0FFB-47C8-AA2C-8E41D9709632}" destId="{51FB2B1F-5DED-4817-BED2-DDB40BC3C577}" srcOrd="0" destOrd="0" presId="urn:microsoft.com/office/officeart/2005/8/layout/target1"/>
    <dgm:cxn modelId="{448365D2-C91F-4AD1-B0F4-7F369C172739}" type="presOf" srcId="{BE8DDA21-D323-445D-823C-63B7E038B4ED}" destId="{7F0C6B67-E3D5-41CD-9748-09FFB51279EF}" srcOrd="0" destOrd="0" presId="urn:microsoft.com/office/officeart/2005/8/layout/target1"/>
    <dgm:cxn modelId="{7CFF83B6-9EF7-4B99-AD77-2BC4448389CD}" srcId="{6E226514-AD7C-4357-AA52-EC2949502BDD}" destId="{6376ACD5-4531-4D3D-BF74-DE8B6688C20B}" srcOrd="7" destOrd="0" parTransId="{439DF9E3-539C-49EF-822B-650E30270FC3}" sibTransId="{3EF3AB97-C9EA-4CA9-95CA-93290C2DF74A}"/>
    <dgm:cxn modelId="{5DBF754F-7CCA-4237-8919-4699B1798427}" srcId="{6E226514-AD7C-4357-AA52-EC2949502BDD}" destId="{0D947D52-0FFB-47C8-AA2C-8E41D9709632}" srcOrd="1" destOrd="0" parTransId="{93297516-F5D2-4F4F-A43C-E20F94D05D16}" sibTransId="{2EA534EB-D2D3-4A5D-AA7A-8BCCF7EC06AF}"/>
    <dgm:cxn modelId="{08B26DFF-2831-4B60-9208-FCC6134C49EF}" srcId="{6E226514-AD7C-4357-AA52-EC2949502BDD}" destId="{F1532ADF-BF48-47B1-9A66-7C6A49B9ACC6}" srcOrd="3" destOrd="0" parTransId="{B9C8BB5D-8EB6-462C-9985-3233DC1341C6}" sibTransId="{DE3E82E5-3988-45E2-84CA-8427409E6D77}"/>
    <dgm:cxn modelId="{E042C362-2140-4A62-9A8B-6CD2AF97D40B}" type="presParOf" srcId="{675A6F93-55B4-4010-9FD8-35302E989947}" destId="{5406902A-16EF-42CF-9514-95286322276D}" srcOrd="0" destOrd="0" presId="urn:microsoft.com/office/officeart/2005/8/layout/target1"/>
    <dgm:cxn modelId="{D39D6917-4386-461D-AE50-A06BE0F1D213}" type="presParOf" srcId="{675A6F93-55B4-4010-9FD8-35302E989947}" destId="{7F0C6B67-E3D5-41CD-9748-09FFB51279EF}" srcOrd="1" destOrd="0" presId="urn:microsoft.com/office/officeart/2005/8/layout/target1"/>
    <dgm:cxn modelId="{17C7E2B9-618D-44A9-9A73-36E54298D9E5}" type="presParOf" srcId="{675A6F93-55B4-4010-9FD8-35302E989947}" destId="{55EE4B47-5B26-46E6-88A3-EF3FFD6773AD}" srcOrd="2" destOrd="0" presId="urn:microsoft.com/office/officeart/2005/8/layout/target1"/>
    <dgm:cxn modelId="{366494E2-CE5B-48CC-96E4-373D5555491D}" type="presParOf" srcId="{675A6F93-55B4-4010-9FD8-35302E989947}" destId="{9C0E33A7-4AF4-4685-9F72-D7C3A9A5B712}" srcOrd="3" destOrd="0" presId="urn:microsoft.com/office/officeart/2005/8/layout/target1"/>
    <dgm:cxn modelId="{05B8A98D-8BE9-4502-A704-CBC653289C36}" type="presParOf" srcId="{675A6F93-55B4-4010-9FD8-35302E989947}" destId="{6E1B6392-6A99-48D9-B3B8-BF8687374570}" srcOrd="4" destOrd="0" presId="urn:microsoft.com/office/officeart/2005/8/layout/target1"/>
    <dgm:cxn modelId="{D3FFC08F-6E5C-42FD-BACD-01EAF183C8EC}" type="presParOf" srcId="{675A6F93-55B4-4010-9FD8-35302E989947}" destId="{51FB2B1F-5DED-4817-BED2-DDB40BC3C577}" srcOrd="5" destOrd="0" presId="urn:microsoft.com/office/officeart/2005/8/layout/target1"/>
    <dgm:cxn modelId="{1C574448-9166-4D9C-AB9A-0CF5F79B99D8}" type="presParOf" srcId="{675A6F93-55B4-4010-9FD8-35302E989947}" destId="{78B392B3-5201-4432-B2C8-D46E0F634D13}" srcOrd="6" destOrd="0" presId="urn:microsoft.com/office/officeart/2005/8/layout/target1"/>
    <dgm:cxn modelId="{652EF9A5-13C7-4484-9CB5-ADDDD76AB790}" type="presParOf" srcId="{675A6F93-55B4-4010-9FD8-35302E989947}" destId="{433E4365-5A15-4E04-89E5-F3B9F193F77B}" srcOrd="7" destOrd="0" presId="urn:microsoft.com/office/officeart/2005/8/layout/target1"/>
    <dgm:cxn modelId="{F977DEEC-2CDB-47E8-8D52-14CAEF99F03D}" type="presParOf" srcId="{675A6F93-55B4-4010-9FD8-35302E989947}" destId="{E9311D60-2CCE-4922-BEBF-60E40457F8A7}" srcOrd="8" destOrd="0" presId="urn:microsoft.com/office/officeart/2005/8/layout/target1"/>
    <dgm:cxn modelId="{8838B8A3-6C0C-4EB0-905B-969476456C93}" type="presParOf" srcId="{675A6F93-55B4-4010-9FD8-35302E989947}" destId="{C7A4C0BB-0109-4A29-AF0C-4ED7FF23666E}" srcOrd="9" destOrd="0" presId="urn:microsoft.com/office/officeart/2005/8/layout/target1"/>
    <dgm:cxn modelId="{C8C95D33-C179-4117-BF88-68CC5D9569A0}" type="presParOf" srcId="{675A6F93-55B4-4010-9FD8-35302E989947}" destId="{2F0D9DF1-8B68-4813-A7F7-DF50047D7041}" srcOrd="10" destOrd="0" presId="urn:microsoft.com/office/officeart/2005/8/layout/target1"/>
    <dgm:cxn modelId="{24E7D756-17F6-40F4-B466-F6475565E4F9}" type="presParOf" srcId="{675A6F93-55B4-4010-9FD8-35302E989947}" destId="{FBB2DB5A-2673-45FD-AEC4-B9CD2C5DC589}" srcOrd="11" destOrd="0" presId="urn:microsoft.com/office/officeart/2005/8/layout/target1"/>
    <dgm:cxn modelId="{22BD1566-ABDC-461E-8F50-DCDAE5124906}" type="presParOf" srcId="{675A6F93-55B4-4010-9FD8-35302E989947}" destId="{59531D54-37CB-423E-8FB7-A74F529E288E}" srcOrd="12" destOrd="0" presId="urn:microsoft.com/office/officeart/2005/8/layout/target1"/>
    <dgm:cxn modelId="{6B7893F7-6E96-4193-9EA2-35975D5C0921}" type="presParOf" srcId="{675A6F93-55B4-4010-9FD8-35302E989947}" destId="{4159715F-E83A-427F-9EC8-15E1AE7F9C7C}" srcOrd="13" destOrd="0" presId="urn:microsoft.com/office/officeart/2005/8/layout/target1"/>
    <dgm:cxn modelId="{FAF0F2DC-7FE8-4F08-838D-9D618B1415BD}" type="presParOf" srcId="{675A6F93-55B4-4010-9FD8-35302E989947}" destId="{CCA8ABF0-7BDB-40CF-ADA6-9A6887B0DFA8}" srcOrd="14" destOrd="0" presId="urn:microsoft.com/office/officeart/2005/8/layout/target1"/>
    <dgm:cxn modelId="{DF150FB9-AF69-42E4-91DC-BF0DFB91FC74}" type="presParOf" srcId="{675A6F93-55B4-4010-9FD8-35302E989947}" destId="{30111791-61FA-474A-8111-872B4570973C}" srcOrd="15" destOrd="0" presId="urn:microsoft.com/office/officeart/2005/8/layout/target1"/>
    <dgm:cxn modelId="{36829B99-C97C-4651-8736-42D5A56EDC77}" type="presParOf" srcId="{675A6F93-55B4-4010-9FD8-35302E989947}" destId="{2C06E696-0364-4477-8557-640C827BC2FB}" srcOrd="16" destOrd="0" presId="urn:microsoft.com/office/officeart/2005/8/layout/target1"/>
    <dgm:cxn modelId="{C45CFF3D-1D13-49D5-8826-E121BE712A64}" type="presParOf" srcId="{675A6F93-55B4-4010-9FD8-35302E989947}" destId="{7A1B60AA-9D85-4ED6-B7D6-6EF7E70EE4E5}" srcOrd="17" destOrd="0" presId="urn:microsoft.com/office/officeart/2005/8/layout/target1"/>
    <dgm:cxn modelId="{D86D4104-40FE-4024-B237-1B5A1077FD8C}" type="presParOf" srcId="{675A6F93-55B4-4010-9FD8-35302E989947}" destId="{3101AE96-893D-4DAC-B60D-D3F4CC8F64CA}" srcOrd="18" destOrd="0" presId="urn:microsoft.com/office/officeart/2005/8/layout/target1"/>
    <dgm:cxn modelId="{E5C16727-7FBF-42D9-81DA-4DB65E225AE2}" type="presParOf" srcId="{675A6F93-55B4-4010-9FD8-35302E989947}" destId="{25F690FE-2735-4917-926B-AF2F2727AAC6}" srcOrd="19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A18C5-B3FD-4BD1-8B2B-92E805BFD626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A4510A-FBEC-418C-AFFE-6FFB21008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560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32839FAE-FBE4-448D-86C6-35A52A09FA46}" type="slidenum">
              <a:rPr lang="ru-RU" altLang="ru-RU" smtClean="0"/>
              <a:pPr eaLnBrk="1" hangingPunct="1"/>
              <a:t>9</a:t>
            </a:fld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1895491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B8D641A1-A941-4010-B50B-0EE539FC1290}" type="slidenum">
              <a:rPr lang="ru-RU" altLang="ru-RU" smtClean="0"/>
              <a:pPr eaLnBrk="1" hangingPunct="1"/>
              <a:t>11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975014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07AC501C-A2AD-4DD4-A173-FFB71D80B806}" type="slidenum">
              <a:rPr lang="ru-RU" altLang="ru-RU" smtClean="0"/>
              <a:pPr eaLnBrk="1" hangingPunct="1"/>
              <a:t>13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917453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slide" Target="slide12.xml"/><Relationship Id="rId4" Type="http://schemas.openxmlformats.org/officeDocument/2006/relationships/slide" Target="slide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b="3651"/>
          <a:stretch>
            <a:fillRect/>
          </a:stretch>
        </p:blipFill>
        <p:spPr bwMode="auto">
          <a:xfrm>
            <a:off x="251520" y="1200316"/>
            <a:ext cx="6768752" cy="56417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-180528" y="-99392"/>
            <a:ext cx="9036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atin typeface="Book Antiqua" pitchFamily="18" charset="0"/>
              </a:rPr>
              <a:t>Право в системе </a:t>
            </a:r>
          </a:p>
          <a:p>
            <a:pPr algn="ctr"/>
            <a:r>
              <a:rPr lang="ru-RU" sz="4800" b="1" dirty="0" smtClean="0">
                <a:latin typeface="Book Antiqua" pitchFamily="18" charset="0"/>
              </a:rPr>
              <a:t>социальных норм</a:t>
            </a:r>
            <a:endParaRPr lang="ru-RU" sz="4800" b="1" dirty="0">
              <a:latin typeface="Book Antiqua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76110" y="5805264"/>
            <a:ext cx="44678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Еремеева</a:t>
            </a:r>
            <a:r>
              <a:rPr lang="ru-RU" dirty="0" smtClean="0"/>
              <a:t> Елена Петровна, </a:t>
            </a:r>
          </a:p>
          <a:p>
            <a:r>
              <a:rPr lang="ru-RU" dirty="0" smtClean="0"/>
              <a:t>учитель истории и обществознания</a:t>
            </a:r>
          </a:p>
          <a:p>
            <a:r>
              <a:rPr lang="ru-RU" dirty="0" smtClean="0"/>
              <a:t>МБОУ Гимназия, </a:t>
            </a:r>
            <a:r>
              <a:rPr lang="ru-RU" dirty="0" err="1" smtClean="0"/>
              <a:t>г.Урай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876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357166"/>
            <a:ext cx="7772400" cy="714380"/>
          </a:xfrm>
        </p:spPr>
        <p:txBody>
          <a:bodyPr/>
          <a:lstStyle/>
          <a:p>
            <a:pPr algn="ctr">
              <a:defRPr/>
            </a:pPr>
            <a:r>
              <a:rPr lang="ru-R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Принципы права</a:t>
            </a:r>
            <a:endParaRPr lang="ru-RU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225" y="1357313"/>
            <a:ext cx="7772400" cy="5072062"/>
          </a:xfrm>
        </p:spPr>
        <p:txBody>
          <a:bodyPr>
            <a:normAutofit fontScale="92500" lnSpcReduction="20000"/>
          </a:bodyPr>
          <a:lstStyle/>
          <a:p>
            <a:pPr algn="l">
              <a:defRPr/>
            </a:pPr>
            <a:r>
              <a:rPr lang="ru-RU" sz="2400" dirty="0" smtClean="0">
                <a:solidFill>
                  <a:srgbClr val="FF0000"/>
                </a:solidFill>
              </a:rPr>
              <a:t>- </a:t>
            </a:r>
            <a:r>
              <a:rPr lang="ru-RU" sz="2400" b="1" i="1" dirty="0" smtClean="0">
                <a:solidFill>
                  <a:schemeClr val="tx1"/>
                </a:solidFill>
              </a:rPr>
              <a:t>принцип справедливости: </a:t>
            </a:r>
            <a:r>
              <a:rPr lang="ru-RU" sz="2400" dirty="0" smtClean="0">
                <a:solidFill>
                  <a:schemeClr val="tx1"/>
                </a:solidFill>
              </a:rPr>
              <a:t>Он имеет моральное правовое содержание, обеспечивает соотношение между правами и обязанностями, преступлением и наказанием. </a:t>
            </a:r>
          </a:p>
          <a:p>
            <a:pPr algn="l"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- </a:t>
            </a:r>
            <a:r>
              <a:rPr lang="ru-RU" sz="2400" b="1" i="1" dirty="0" smtClean="0">
                <a:solidFill>
                  <a:schemeClr val="tx1"/>
                </a:solidFill>
              </a:rPr>
              <a:t>принцип гуманизма: </a:t>
            </a:r>
            <a:r>
              <a:rPr lang="ru-RU" sz="2400" dirty="0" smtClean="0">
                <a:solidFill>
                  <a:schemeClr val="tx1"/>
                </a:solidFill>
              </a:rPr>
              <a:t>Закон гарантирует неприкосновенность личности: никто не может быть подвергнут аресту или незаконному содержанию под стражей иначе как на основании судебного решения; лишённые свободы, имеют право на гуманное обращение и уважение их достоинства.</a:t>
            </a:r>
          </a:p>
          <a:p>
            <a:pPr algn="l"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- </a:t>
            </a:r>
            <a:r>
              <a:rPr lang="ru-RU" sz="2400" b="1" i="1" dirty="0" smtClean="0">
                <a:solidFill>
                  <a:schemeClr val="tx1"/>
                </a:solidFill>
              </a:rPr>
              <a:t>принцип правосудия: </a:t>
            </a:r>
            <a:r>
              <a:rPr lang="ru-RU" sz="2400" dirty="0" smtClean="0">
                <a:solidFill>
                  <a:schemeClr val="tx1"/>
                </a:solidFill>
              </a:rPr>
              <a:t>ответственность за вину, право на защиту своих прав.</a:t>
            </a:r>
          </a:p>
          <a:p>
            <a:pPr algn="l"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 - </a:t>
            </a:r>
            <a:r>
              <a:rPr lang="ru-RU" sz="2400" b="1" i="1" dirty="0" smtClean="0">
                <a:solidFill>
                  <a:schemeClr val="tx1"/>
                </a:solidFill>
              </a:rPr>
              <a:t>принцип равноправия  </a:t>
            </a:r>
            <a:r>
              <a:rPr lang="ru-RU" sz="2400" dirty="0" smtClean="0">
                <a:solidFill>
                  <a:schemeClr val="tx1"/>
                </a:solidFill>
              </a:rPr>
              <a:t>(ст. 19 Конституции РФ).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0692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Система права - совокупность норм права данной страны</a:t>
            </a:r>
          </a:p>
        </p:txBody>
      </p:sp>
      <p:sp>
        <p:nvSpPr>
          <p:cNvPr id="8" name="Овал 7">
            <a:hlinkClick r:id="rId3" action="ppaction://hlinksldjump"/>
          </p:cNvPr>
          <p:cNvSpPr/>
          <p:nvPr/>
        </p:nvSpPr>
        <p:spPr>
          <a:xfrm>
            <a:off x="1928813" y="1571625"/>
            <a:ext cx="5786437" cy="4857750"/>
          </a:xfrm>
          <a:prstGeom prst="ellipse">
            <a:avLst/>
          </a:prstGeom>
          <a:solidFill>
            <a:schemeClr val="accent6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Овал 9">
            <a:hlinkClick r:id="rId4" action="ppaction://hlinksldjump"/>
          </p:cNvPr>
          <p:cNvSpPr/>
          <p:nvPr/>
        </p:nvSpPr>
        <p:spPr>
          <a:xfrm>
            <a:off x="2928938" y="2214563"/>
            <a:ext cx="3857625" cy="3357562"/>
          </a:xfrm>
          <a:prstGeom prst="ellipse">
            <a:avLst/>
          </a:prstGeom>
          <a:solidFill>
            <a:srgbClr val="FFC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Овал 10">
            <a:hlinkClick r:id="rId5" action="ppaction://hlinksldjump"/>
          </p:cNvPr>
          <p:cNvSpPr/>
          <p:nvPr/>
        </p:nvSpPr>
        <p:spPr>
          <a:xfrm>
            <a:off x="3857625" y="2786063"/>
            <a:ext cx="2000250" cy="207168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Норма права</a:t>
            </a:r>
          </a:p>
        </p:txBody>
      </p:sp>
      <p:sp>
        <p:nvSpPr>
          <p:cNvPr id="14342" name="Прямоугольник 11"/>
          <p:cNvSpPr>
            <a:spLocks noChangeArrowheads="1"/>
          </p:cNvSpPr>
          <p:nvPr/>
        </p:nvSpPr>
        <p:spPr bwMode="auto">
          <a:xfrm>
            <a:off x="3429000" y="5643563"/>
            <a:ext cx="27896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Институт </a:t>
            </a:r>
            <a:r>
              <a:rPr lang="ru-RU" alt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права</a:t>
            </a:r>
          </a:p>
        </p:txBody>
      </p:sp>
      <p:sp>
        <p:nvSpPr>
          <p:cNvPr id="14343" name="Прямоугольник 12"/>
          <p:cNvSpPr>
            <a:spLocks noChangeArrowheads="1"/>
          </p:cNvSpPr>
          <p:nvPr/>
        </p:nvSpPr>
        <p:spPr bwMode="auto">
          <a:xfrm>
            <a:off x="3429000" y="4786313"/>
            <a:ext cx="26239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Отрасль </a:t>
            </a:r>
            <a:r>
              <a:rPr lang="ru-RU" alt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права</a:t>
            </a:r>
          </a:p>
        </p:txBody>
      </p:sp>
    </p:spTree>
    <p:extLst>
      <p:ext uri="{BB962C8B-B14F-4D97-AF65-F5344CB8AC3E}">
        <p14:creationId xmlns:p14="http://schemas.microsoft.com/office/powerpoint/2010/main" val="204183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339551"/>
          </a:xfrm>
        </p:spPr>
        <p:txBody>
          <a:bodyPr/>
          <a:lstStyle/>
          <a:p>
            <a:r>
              <a:rPr lang="ru-RU" sz="2800" b="1" u="sng" dirty="0" smtClean="0">
                <a:latin typeface="Comic Sans MS" panose="030F0702030302020204" pitchFamily="66" charset="0"/>
              </a:rPr>
              <a:t>Норма права </a:t>
            </a:r>
            <a:r>
              <a:rPr lang="ru-RU" sz="2800" b="1" dirty="0" smtClean="0">
                <a:latin typeface="Comic Sans MS" panose="030F0702030302020204" pitchFamily="66" charset="0"/>
              </a:rPr>
              <a:t>- установленное </a:t>
            </a:r>
            <a:r>
              <a:rPr lang="ru-RU" sz="2800" b="1" dirty="0">
                <a:latin typeface="Comic Sans MS" panose="030F0702030302020204" pitchFamily="66" charset="0"/>
              </a:rPr>
              <a:t>государством общеобязательное правило поведения</a:t>
            </a:r>
            <a:r>
              <a:rPr lang="ru-RU" sz="2800" dirty="0">
                <a:latin typeface="Comic Sans MS" panose="030F0702030302020204" pitchFamily="66" charset="0"/>
              </a:rPr>
              <a:t/>
            </a:r>
            <a:br>
              <a:rPr lang="ru-RU" sz="2800" dirty="0">
                <a:latin typeface="Comic Sans MS" panose="030F0702030302020204" pitchFamily="66" charset="0"/>
              </a:rPr>
            </a:br>
            <a:endParaRPr lang="ru-RU" sz="2800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21414"/>
            <a:ext cx="7200800" cy="5400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10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16632"/>
            <a:ext cx="7125113" cy="924475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нормы права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624093317"/>
              </p:ext>
            </p:extLst>
          </p:nvPr>
        </p:nvGraphicFramePr>
        <p:xfrm>
          <a:off x="1403648" y="1639198"/>
          <a:ext cx="6300700" cy="5085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Прямая со стрелкой 4"/>
          <p:cNvCxnSpPr/>
          <p:nvPr/>
        </p:nvCxnSpPr>
        <p:spPr>
          <a:xfrm>
            <a:off x="5940425" y="2276475"/>
            <a:ext cx="7143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365" name="Прямоугольник 6"/>
          <p:cNvSpPr>
            <a:spLocks noChangeArrowheads="1"/>
          </p:cNvSpPr>
          <p:nvPr/>
        </p:nvSpPr>
        <p:spPr bwMode="auto">
          <a:xfrm>
            <a:off x="139700" y="1412875"/>
            <a:ext cx="2411413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sz="2400" b="1">
                <a:latin typeface="Times New Roman" pitchFamily="18" charset="0"/>
                <a:cs typeface="Times New Roman" pitchFamily="18" charset="0"/>
              </a:rPr>
              <a:t>Указывает на жизненные обстоятельства (время, место) вступления нормы в действие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 flipH="1" flipV="1">
            <a:off x="2555875" y="2239963"/>
            <a:ext cx="6477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899150" y="6092825"/>
            <a:ext cx="71596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4738688" y="3244850"/>
            <a:ext cx="187642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ДИСПОЗИЦИЯ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771775" y="3244850"/>
            <a:ext cx="147002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ГИПОТЕЗА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894138" y="5157788"/>
            <a:ext cx="1379537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САНКЦИЯ</a:t>
            </a:r>
          </a:p>
        </p:txBody>
      </p:sp>
      <p:sp>
        <p:nvSpPr>
          <p:cNvPr id="15371" name="Прямоугольник 16"/>
          <p:cNvSpPr>
            <a:spLocks noChangeArrowheads="1"/>
          </p:cNvSpPr>
          <p:nvPr/>
        </p:nvSpPr>
        <p:spPr bwMode="auto">
          <a:xfrm>
            <a:off x="6784975" y="1668463"/>
            <a:ext cx="2160588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sz="2400" b="1">
                <a:latin typeface="Times New Roman" pitchFamily="18" charset="0"/>
                <a:cs typeface="Times New Roman" pitchFamily="18" charset="0"/>
              </a:rPr>
              <a:t>Само правило поведения, права и обязанности субъектов</a:t>
            </a:r>
          </a:p>
        </p:txBody>
      </p:sp>
      <p:sp>
        <p:nvSpPr>
          <p:cNvPr id="15372" name="Прямоугольник 17"/>
          <p:cNvSpPr>
            <a:spLocks noChangeArrowheads="1"/>
          </p:cNvSpPr>
          <p:nvPr/>
        </p:nvSpPr>
        <p:spPr bwMode="auto">
          <a:xfrm>
            <a:off x="6875463" y="4557713"/>
            <a:ext cx="2160587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sz="2400" b="1">
                <a:latin typeface="Times New Roman" pitchFamily="18" charset="0"/>
                <a:cs typeface="Times New Roman" pitchFamily="18" charset="0"/>
              </a:rPr>
              <a:t>Определяет последствия в случае нарушения правила</a:t>
            </a:r>
          </a:p>
        </p:txBody>
      </p:sp>
    </p:spTree>
    <p:extLst>
      <p:ext uri="{BB962C8B-B14F-4D97-AF65-F5344CB8AC3E}">
        <p14:creationId xmlns:p14="http://schemas.microsoft.com/office/powerpoint/2010/main" val="367464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118" y="16004"/>
            <a:ext cx="913188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заключён договор о залоге </a:t>
            </a: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(гипотеза), </a:t>
            </a:r>
            <a:endParaRPr lang="ru-RU" sz="2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должен быть совершён в письменной форме </a:t>
            </a: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(диспозиция</a:t>
            </a:r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противном случае договор является недействительным </a:t>
            </a: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(санкция</a:t>
            </a:r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отметить, что не каждая представленная в статье закона норма содержит все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структурных элемента. Вы встретите различные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варианты. </a:t>
            </a:r>
            <a:endParaRPr lang="ru-RU" sz="28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48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118" y="16004"/>
            <a:ext cx="913188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AutoNum type="arabicPeriod"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РФ, достигшие 18 лет, имеют право избирать; лица препятствующие осуществлению этого права, привлекаются к административной ответственности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За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экстремистской деятельности граждане РФ, иностранные граждане и лица без гражданства несут уголовную, административную и гражданско-правовую ответственность в установленном законодательством РФ порядке».</a:t>
            </a:r>
          </a:p>
          <a:p>
            <a:pPr lvl="0"/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«Носителем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суверенитета и единственным источником власти в РФ является её многонациональный народ».</a:t>
            </a:r>
          </a:p>
        </p:txBody>
      </p:sp>
    </p:spTree>
    <p:extLst>
      <p:ext uri="{BB962C8B-B14F-4D97-AF65-F5344CB8AC3E}">
        <p14:creationId xmlns:p14="http://schemas.microsoft.com/office/powerpoint/2010/main" val="427648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428604"/>
            <a:ext cx="7772400" cy="857256"/>
          </a:xfrm>
        </p:spPr>
        <p:txBody>
          <a:bodyPr/>
          <a:lstStyle/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правовых норм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225" y="1500188"/>
            <a:ext cx="8256588" cy="4857750"/>
          </a:xfrm>
        </p:spPr>
        <p:txBody>
          <a:bodyPr>
            <a:normAutofit fontScale="92500" lnSpcReduction="20000"/>
          </a:bodyPr>
          <a:lstStyle/>
          <a:p>
            <a:pPr algn="l"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0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управомочивающие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(предоставляют возможность поступать тем или иным образом);</a:t>
            </a:r>
          </a:p>
          <a:p>
            <a:pPr algn="l"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обязывающие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(предписание субъекту совершать строго определённые действия);</a:t>
            </a:r>
          </a:p>
          <a:p>
            <a:pPr algn="l">
              <a:buFontTx/>
              <a:buChar char="-"/>
              <a:defRPr/>
            </a:pPr>
            <a:r>
              <a:rPr lang="ru-RU" sz="3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запрещающие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(запрет совершать те или иные действия).</a:t>
            </a:r>
          </a:p>
          <a:p>
            <a:pPr algn="l">
              <a:defRPr/>
            </a:pP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ru-RU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Определите, к какому виду правовых норм относится:</a:t>
            </a: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уплата налогов;    </a:t>
            </a:r>
          </a:p>
          <a:p>
            <a:pPr algn="l"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Б) хищение;    </a:t>
            </a:r>
          </a:p>
          <a:p>
            <a:pPr algn="l"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предпринимательская деятельность.</a:t>
            </a:r>
          </a:p>
          <a:p>
            <a:pPr>
              <a:defRPr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069044" y="5793152"/>
            <a:ext cx="1042416" cy="104241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222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475656" y="2492896"/>
            <a:ext cx="3728523" cy="4016555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362" name="Заголовок 4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1847850"/>
          </a:xfrm>
        </p:spPr>
        <p:txBody>
          <a:bodyPr/>
          <a:lstStyle/>
          <a:p>
            <a:pPr>
              <a:defRPr/>
            </a:pPr>
            <a:r>
              <a:rPr lang="ru-RU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Отрасль права </a:t>
            </a:r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относительно самостоятельное подразделение системы права, состоящее из правовых норм, регулирующих определённых вид общественных отношений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7141072"/>
              </p:ext>
            </p:extLst>
          </p:nvPr>
        </p:nvGraphicFramePr>
        <p:xfrm>
          <a:off x="35496" y="1935480"/>
          <a:ext cx="9108504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3164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026244"/>
              </p:ext>
            </p:extLst>
          </p:nvPr>
        </p:nvGraphicFramePr>
        <p:xfrm>
          <a:off x="395536" y="332657"/>
          <a:ext cx="8496944" cy="6400392"/>
        </p:xfrm>
        <a:graphic>
          <a:graphicData uri="http://schemas.openxmlformats.org/drawingml/2006/table">
            <a:tbl>
              <a:tblPr/>
              <a:tblGrid>
                <a:gridCol w="4248472"/>
                <a:gridCol w="4248472"/>
              </a:tblGrid>
              <a:tr h="26612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Материальное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право – закрепляет права и обязанности в различных сферах общественных отношений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Процессуальное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право – закрепляет порядок осуществления и защиту тех прав, которые предусмотрены отраслями материального права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36754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Гражданское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Административное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Трудовое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Семейное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Финансовое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Уголовное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Гражданско</a:t>
                      </a: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– процессуальное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Административно – процессуальное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Уголовно - процессуальное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63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-99392"/>
            <a:ext cx="8229600" cy="2792735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4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Публичное право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регулирует отношения между государством и гражданами.</a:t>
            </a:r>
            <a:b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Частное право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регулирует отношения между субъектами права (люди, коллектив).</a:t>
            </a:r>
            <a:b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07" name="Текст 5"/>
          <p:cNvSpPr>
            <a:spLocks noGrp="1"/>
          </p:cNvSpPr>
          <p:nvPr>
            <p:ph type="body" idx="1"/>
          </p:nvPr>
        </p:nvSpPr>
        <p:spPr>
          <a:xfrm>
            <a:off x="323528" y="3356992"/>
            <a:ext cx="4040188" cy="504056"/>
          </a:xfrm>
        </p:spPr>
        <p:txBody>
          <a:bodyPr>
            <a:normAutofit fontScale="92500" lnSpcReduction="10000"/>
          </a:bodyPr>
          <a:lstStyle/>
          <a:p>
            <a:pPr algn="ctr" eaLnBrk="1" hangingPunct="1"/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публичное</a:t>
            </a:r>
          </a:p>
        </p:txBody>
      </p:sp>
      <p:sp>
        <p:nvSpPr>
          <p:cNvPr id="21508" name="Текст 7"/>
          <p:cNvSpPr>
            <a:spLocks noGrp="1"/>
          </p:cNvSpPr>
          <p:nvPr>
            <p:ph type="body" sz="half" idx="3"/>
          </p:nvPr>
        </p:nvSpPr>
        <p:spPr>
          <a:xfrm>
            <a:off x="5004048" y="3284984"/>
            <a:ext cx="3419872" cy="57606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частное</a:t>
            </a:r>
          </a:p>
        </p:txBody>
      </p:sp>
      <p:sp>
        <p:nvSpPr>
          <p:cNvPr id="21509" name="Содержимое 6"/>
          <p:cNvSpPr>
            <a:spLocks noGrp="1"/>
          </p:cNvSpPr>
          <p:nvPr>
            <p:ph sz="quarter" idx="2"/>
          </p:nvPr>
        </p:nvSpPr>
        <p:spPr>
          <a:xfrm>
            <a:off x="251520" y="3933056"/>
            <a:ext cx="4256212" cy="2664296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eaLnBrk="1" hangingPunct="1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Конституционное</a:t>
            </a:r>
          </a:p>
          <a:p>
            <a:pPr eaLnBrk="1" hangingPunct="1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Уголовное</a:t>
            </a:r>
          </a:p>
          <a:p>
            <a:pPr eaLnBrk="1" hangingPunct="1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Административное</a:t>
            </a:r>
          </a:p>
          <a:p>
            <a:pPr eaLnBrk="1" hangingPunct="1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Финансовое</a:t>
            </a:r>
          </a:p>
          <a:p>
            <a:pPr eaLnBrk="1" hangingPunct="1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Уголовно-процессуальное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>
          <a:xfrm>
            <a:off x="4932040" y="3933056"/>
            <a:ext cx="4041775" cy="2592288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Гражданское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Семейное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Трудовое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Предпринимательское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емельное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Управляющая кнопка: возврат 1">
            <a:hlinkClick r:id="rId2" action="ppaction://hlinksldjump" highlightClick="1"/>
          </p:cNvPr>
          <p:cNvSpPr/>
          <p:nvPr/>
        </p:nvSpPr>
        <p:spPr>
          <a:xfrm>
            <a:off x="8093706" y="5781314"/>
            <a:ext cx="1042416" cy="104241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50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348880"/>
            <a:ext cx="8964488" cy="427085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Право – искусство справедливости и добра»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2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(древнеримское изречение)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1.Нормативно-правовой подход.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 – исходящая от государства система общеобязательных норм, которая обеспечивает юридическое регулирование общественных отношений и охраняется силой государства.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Позитивное (положительное) право</a:t>
            </a:r>
            <a:endParaRPr lang="ru-RU" sz="32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93235" y="17738"/>
            <a:ext cx="4032448" cy="707886"/>
          </a:xfrm>
          <a:prstGeom prst="rect">
            <a:avLst/>
          </a:prstGeom>
          <a:solidFill>
            <a:schemeClr val="tx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Book Antiqua" pitchFamily="18" charset="0"/>
              </a:rPr>
              <a:t>Право</a:t>
            </a:r>
            <a:endParaRPr lang="ru-RU" sz="4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466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85875"/>
          </a:xfrm>
        </p:spPr>
        <p:txBody>
          <a:bodyPr/>
          <a:lstStyle/>
          <a:p>
            <a:pPr algn="ctr" eaLnBrk="1" hangingPunct="1"/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права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1285875"/>
            <a:ext cx="8607300" cy="5286375"/>
          </a:xfrm>
          <a:solidFill>
            <a:srgbClr val="00B0F0"/>
          </a:solidFill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права -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однородных юридических норм, регулирующих отдельные стороны общественных отношений.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отрасль права – гражданское право, </a:t>
            </a:r>
          </a:p>
          <a:p>
            <a:pPr marL="0" indent="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гражданского права – отношения    собственности; </a:t>
            </a:r>
          </a:p>
          <a:p>
            <a:pPr marL="0" indent="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трудовое право (институт увольнения, рабочего времени, трудовой договор); </a:t>
            </a:r>
          </a:p>
          <a:p>
            <a:pPr marL="0" indent="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уголовное право (институт преступлений против собственности, экологических преступлений.</a:t>
            </a:r>
          </a:p>
        </p:txBody>
      </p:sp>
      <p:sp>
        <p:nvSpPr>
          <p:cNvPr id="2" name="Управляющая кнопка: возврат 1">
            <a:hlinkClick r:id="rId2" action="ppaction://hlinksldjump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647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44824"/>
            <a:ext cx="8964488" cy="45259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2.Естественно-правовой подход.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Естественное право – право, которое возникло объективно, из самой природы человека, общества, не является творением людей.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 права выражает объективно присущее человеку притязание на свободу и проявляется в неотчуждаемых (неотъемлемых), принадлежащих человеку от рождения, правах.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отношению к позитивному праву естественное право выступает в качестве идеала, критерия свободы и справедливости.</a:t>
            </a:r>
          </a:p>
          <a:p>
            <a:pPr marL="0" indent="0">
              <a:spcBef>
                <a:spcPts val="0"/>
              </a:spcBef>
              <a:buNone/>
            </a:pPr>
            <a:endParaRPr lang="ru-RU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93235" y="17738"/>
            <a:ext cx="4032448" cy="707886"/>
          </a:xfrm>
          <a:prstGeom prst="rect">
            <a:avLst/>
          </a:prstGeom>
          <a:solidFill>
            <a:schemeClr val="tx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Book Antiqua" pitchFamily="18" charset="0"/>
              </a:rPr>
              <a:t>Право</a:t>
            </a:r>
            <a:endParaRPr lang="ru-RU" sz="4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466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25624"/>
            <a:ext cx="8964488" cy="45259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ru-RU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3.Интегративный подход.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Синтезирование разных подходов к праву и его определению.</a:t>
            </a:r>
          </a:p>
          <a:p>
            <a:pPr marL="0" indent="0">
              <a:spcBef>
                <a:spcPts val="0"/>
              </a:spcBef>
              <a:buNone/>
            </a:pPr>
            <a:endParaRPr lang="ru-RU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93235" y="17738"/>
            <a:ext cx="4032448" cy="707886"/>
          </a:xfrm>
          <a:prstGeom prst="rect">
            <a:avLst/>
          </a:prstGeom>
          <a:solidFill>
            <a:schemeClr val="tx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Book Antiqua" pitchFamily="18" charset="0"/>
              </a:rPr>
              <a:t>Право</a:t>
            </a:r>
            <a:endParaRPr lang="ru-RU" sz="4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212976"/>
            <a:ext cx="28479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466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04664"/>
            <a:ext cx="9036496" cy="6120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«Право»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современной науке используется в нескольких значениях: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Право, как социально-правовые притязания людей (естественное право).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– официально признанные возможности, которыми располагает человек (субъективное право).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– система юридических норм (объективное право).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– правовая система.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92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539750" y="2636838"/>
            <a:ext cx="1439863" cy="1152525"/>
          </a:xfrm>
          <a:prstGeom prst="rect">
            <a:avLst/>
          </a:prstGeom>
          <a:solidFill>
            <a:srgbClr val="0000FF"/>
          </a:solidFill>
          <a:ln w="9525">
            <a:solidFill>
              <a:srgbClr val="00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800">
                <a:solidFill>
                  <a:srgbClr val="FFFF00"/>
                </a:solidFill>
              </a:rPr>
              <a:t>Право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2484438" y="2636838"/>
            <a:ext cx="1439862" cy="1152525"/>
          </a:xfrm>
          <a:prstGeom prst="rect">
            <a:avLst/>
          </a:prstGeom>
          <a:solidFill>
            <a:srgbClr val="0000FF"/>
          </a:solidFill>
          <a:ln w="9525">
            <a:solidFill>
              <a:srgbClr val="00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800">
                <a:solidFill>
                  <a:srgbClr val="FFFF00"/>
                </a:solidFill>
              </a:rPr>
              <a:t>Система</a:t>
            </a:r>
          </a:p>
          <a:p>
            <a:pPr algn="ctr"/>
            <a:r>
              <a:rPr lang="ru-RU" altLang="ru-RU" sz="1800">
                <a:solidFill>
                  <a:srgbClr val="FFFF00"/>
                </a:solidFill>
              </a:rPr>
              <a:t> норм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4500563" y="1125538"/>
            <a:ext cx="4175125" cy="647700"/>
          </a:xfrm>
          <a:prstGeom prst="rect">
            <a:avLst/>
          </a:prstGeom>
          <a:solidFill>
            <a:srgbClr val="0000FF"/>
          </a:solidFill>
          <a:ln w="9525">
            <a:solidFill>
              <a:srgbClr val="00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800">
                <a:solidFill>
                  <a:srgbClr val="FFFF00"/>
                </a:solidFill>
              </a:rPr>
              <a:t>установленных государством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4500563" y="4437063"/>
            <a:ext cx="4175125" cy="647700"/>
          </a:xfrm>
          <a:prstGeom prst="rect">
            <a:avLst/>
          </a:prstGeom>
          <a:solidFill>
            <a:srgbClr val="0000FF"/>
          </a:solidFill>
          <a:ln w="9525">
            <a:solidFill>
              <a:srgbClr val="00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800" dirty="0">
                <a:solidFill>
                  <a:srgbClr val="FFFF00"/>
                </a:solidFill>
              </a:rPr>
              <a:t>закрепляющих общественный </a:t>
            </a:r>
          </a:p>
          <a:p>
            <a:pPr algn="ctr"/>
            <a:r>
              <a:rPr lang="ru-RU" altLang="ru-RU" sz="1800" dirty="0">
                <a:solidFill>
                  <a:srgbClr val="FFFF00"/>
                </a:solidFill>
              </a:rPr>
              <a:t>и государственный строй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4500563" y="3357563"/>
            <a:ext cx="4175125" cy="647700"/>
          </a:xfrm>
          <a:prstGeom prst="rect">
            <a:avLst/>
          </a:prstGeom>
          <a:solidFill>
            <a:srgbClr val="0000FF"/>
          </a:solidFill>
          <a:ln w="9525">
            <a:solidFill>
              <a:srgbClr val="00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800">
                <a:solidFill>
                  <a:srgbClr val="FFFF00"/>
                </a:solidFill>
              </a:rPr>
              <a:t>охраняемых государством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4500563" y="2205038"/>
            <a:ext cx="4175125" cy="647700"/>
          </a:xfrm>
          <a:prstGeom prst="rect">
            <a:avLst/>
          </a:prstGeom>
          <a:solidFill>
            <a:srgbClr val="0000FF"/>
          </a:solidFill>
          <a:ln w="9525">
            <a:solidFill>
              <a:srgbClr val="00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800" dirty="0">
                <a:solidFill>
                  <a:srgbClr val="FFFF00"/>
                </a:solidFill>
              </a:rPr>
              <a:t>общеобязательных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395536" y="134938"/>
            <a:ext cx="65529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RU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      </a:t>
            </a:r>
            <a:r>
              <a:rPr lang="ru-RU" altLang="ru-RU" sz="3200" dirty="0">
                <a:latin typeface="Comic Sans MS" panose="030F0702030302020204" pitchFamily="66" charset="0"/>
              </a:rPr>
              <a:t>Основные признаки права</a:t>
            </a:r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>
            <a:off x="1979613" y="3213100"/>
            <a:ext cx="504825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>
            <a:off x="4284663" y="1484313"/>
            <a:ext cx="0" cy="3313112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>
            <a:off x="3924300" y="3213100"/>
            <a:ext cx="360363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4284663" y="1484313"/>
            <a:ext cx="21590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>
            <a:off x="4284663" y="2565400"/>
            <a:ext cx="21590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>
            <a:off x="4284663" y="3716338"/>
            <a:ext cx="21590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>
            <a:off x="4284663" y="4797425"/>
            <a:ext cx="21590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235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animBg="1"/>
      <p:bldP spid="6151" grpId="0" animBg="1"/>
      <p:bldP spid="6152" grpId="0" animBg="1"/>
      <p:bldP spid="615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Текст 2"/>
          <p:cNvSpPr>
            <a:spLocks noGrp="1"/>
          </p:cNvSpPr>
          <p:nvPr>
            <p:ph type="body" idx="1"/>
          </p:nvPr>
        </p:nvSpPr>
        <p:spPr>
          <a:xfrm>
            <a:off x="467544" y="1340768"/>
            <a:ext cx="8821737" cy="5290369"/>
          </a:xfrm>
        </p:spPr>
        <p:txBody>
          <a:bodyPr>
            <a:normAutofit fontScale="92500"/>
          </a:bodyPr>
          <a:lstStyle/>
          <a:p>
            <a:pPr marL="514350" indent="-514350" algn="l">
              <a:buAutoNum type="arabicPeriod"/>
            </a:pPr>
            <a:endPara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>
              <a:buFont typeface="Arial" panose="020B0604020202020204" pitchFamily="34" charset="0"/>
              <a:buAutoNum type="arabicPeriod"/>
            </a:pPr>
            <a:r>
              <a:rPr lang="ru-RU" alt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Являются социальными нормами</a:t>
            </a:r>
          </a:p>
          <a:p>
            <a:pPr marL="514350" indent="-514350" algn="l">
              <a:buFont typeface="Arial" panose="020B0604020202020204" pitchFamily="34" charset="0"/>
              <a:buAutoNum type="arabicPeriod"/>
            </a:pPr>
            <a:r>
              <a:rPr lang="ru-RU" alt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Правовые нормы могут содержать нормы морали</a:t>
            </a:r>
          </a:p>
          <a:p>
            <a:pPr marL="514350" indent="-514350" algn="l">
              <a:buAutoNum type="arabicPeriod"/>
            </a:pP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Единая цель – способствовать общественному согласию, гармонизации отношений в обществе;</a:t>
            </a:r>
          </a:p>
          <a:p>
            <a:pPr marL="514350" indent="-514350" algn="l">
              <a:buAutoNum type="arabicPeriod"/>
            </a:pPr>
            <a:r>
              <a:rPr lang="ru-RU" alt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 справедливости</a:t>
            </a:r>
            <a:endPara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Идейная основа: основываются на общечеловеческих принципах (равенство, свобода, жизнь);</a:t>
            </a:r>
          </a:p>
          <a:p>
            <a:pPr algn="l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Воспитательное воздействие, формирование внутренних убеждений.</a:t>
            </a:r>
          </a:p>
          <a:p>
            <a:pPr algn="l"/>
            <a:endPara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1744" y="327719"/>
            <a:ext cx="856895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Общие черты морали и права</a:t>
            </a:r>
            <a:endParaRPr lang="ru-RU" sz="4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04337" y="4581128"/>
            <a:ext cx="8821737" cy="24018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alt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002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Характерные черты норм морали и права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3750705"/>
              </p:ext>
            </p:extLst>
          </p:nvPr>
        </p:nvGraphicFramePr>
        <p:xfrm>
          <a:off x="179512" y="1262382"/>
          <a:ext cx="8856984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8492"/>
                <a:gridCol w="442849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Нормы морали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Нормы права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Исходят от общества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Создаются и санкционируются государством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Носят неофициальный характер, не нуждаются в официальном оформлении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Закреплены в форме государственных и международных правовых документах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Формы обеспечения:</a:t>
                      </a:r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поддерживаются силой общественного мнения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Поддерживаются мерами государственного принуждения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Санкция за нарушение: осуждения со стороны общества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Санкции: от замечания и предупреждения до лишения свободы.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400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125113" cy="92447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Функции права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0825" y="980728"/>
            <a:ext cx="864235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buFontTx/>
              <a:buAutoNum type="arabicPeriod"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Воспитательная</a:t>
            </a:r>
            <a:r>
              <a:rPr lang="ru-RU" sz="2800" b="1" dirty="0"/>
              <a:t> -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воздействие на поведение субъектов общественных отношений (</a:t>
            </a:r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запреты и наказание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>
              <a:buFontTx/>
              <a:buAutoNum type="arabicPeriod" startAt="2"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Социальный контроль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определяет </a:t>
            </a:r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меру возможного и должного поведения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субъектов</a:t>
            </a:r>
          </a:p>
          <a:p>
            <a:pPr marL="457200" indent="-457200">
              <a:buFontTx/>
              <a:buAutoNum type="arabicPeriod" startAt="2"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Регулятивная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устанавливает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в обществе </a:t>
            </a:r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правила поведения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регулирует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общественные отношения</a:t>
            </a:r>
          </a:p>
          <a:p>
            <a:pPr marL="457200" indent="-457200">
              <a:buFontTx/>
              <a:buAutoNum type="arabicPeriod" startAt="2"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Охранительная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защищает наиболее важные общественные отношения от негативного воздействия</a:t>
            </a:r>
          </a:p>
        </p:txBody>
      </p:sp>
    </p:spTree>
    <p:extLst>
      <p:ext uri="{BB962C8B-B14F-4D97-AF65-F5344CB8AC3E}">
        <p14:creationId xmlns:p14="http://schemas.microsoft.com/office/powerpoint/2010/main" val="84903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TC102455596[[fn=Весна]]</Template>
  <TotalTime>28</TotalTime>
  <Words>825</Words>
  <Application>Microsoft Office PowerPoint</Application>
  <PresentationFormat>Экран (4:3)</PresentationFormat>
  <Paragraphs>141</Paragraphs>
  <Slides>20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30" baseType="lpstr">
      <vt:lpstr>Arial</vt:lpstr>
      <vt:lpstr>Book Antiqua</vt:lpstr>
      <vt:lpstr>Calibri</vt:lpstr>
      <vt:lpstr>Comic Sans MS</vt:lpstr>
      <vt:lpstr>Courier New</vt:lpstr>
      <vt:lpstr>Times New Roman</vt:lpstr>
      <vt:lpstr>Trebuchet MS</vt:lpstr>
      <vt:lpstr>Verdana</vt:lpstr>
      <vt:lpstr>Wingdings 2</vt:lpstr>
      <vt:lpstr>Spring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Характерные черты норм морали и права</vt:lpstr>
      <vt:lpstr>Функции права</vt:lpstr>
      <vt:lpstr>Принципы права</vt:lpstr>
      <vt:lpstr>Система права - совокупность норм права данной страны</vt:lpstr>
      <vt:lpstr>Норма права - установленное государством общеобязательное правило поведения </vt:lpstr>
      <vt:lpstr>Структура нормы права</vt:lpstr>
      <vt:lpstr>Презентация PowerPoint</vt:lpstr>
      <vt:lpstr>Презентация PowerPoint</vt:lpstr>
      <vt:lpstr>Виды правовых норм</vt:lpstr>
      <vt:lpstr>Отрасль права – это относительно самостоятельное подразделение системы права, состоящее из правовых норм, регулирующих определённых вид общественных отношений.</vt:lpstr>
      <vt:lpstr>Презентация PowerPoint</vt:lpstr>
      <vt:lpstr>  Публичное право регулирует отношения между государством и гражданами. Частное право регулирует отношения между субъектами права (люди, коллектив). </vt:lpstr>
      <vt:lpstr>Институт права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11</cp:revision>
  <dcterms:created xsi:type="dcterms:W3CDTF">2014-04-29T10:14:43Z</dcterms:created>
  <dcterms:modified xsi:type="dcterms:W3CDTF">2014-10-03T08:55:08Z</dcterms:modified>
</cp:coreProperties>
</file>