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3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071678"/>
            <a:ext cx="8072026" cy="3781436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/>
              <a:t>Что? Где? Когда?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62500" lnSpcReduction="20000"/>
          </a:bodyPr>
          <a:lstStyle/>
          <a:p>
            <a:pPr lvl="0">
              <a:buNone/>
            </a:pPr>
            <a:r>
              <a:rPr lang="ru-RU" sz="5800" dirty="0" smtClean="0">
                <a:solidFill>
                  <a:srgbClr val="FF0000"/>
                </a:solidFill>
              </a:rPr>
              <a:t>9.</a:t>
            </a:r>
            <a:r>
              <a:rPr lang="ru-RU" sz="5000" dirty="0" smtClean="0">
                <a:solidFill>
                  <a:srgbClr val="FF0000"/>
                </a:solidFill>
              </a:rPr>
              <a:t>  </a:t>
            </a:r>
            <a:r>
              <a:rPr lang="ru-RU" sz="5000" dirty="0" smtClean="0"/>
              <a:t>Вопрос от учителей математики: «То, что лежит в черном ящике, изобрел очень талантливый юноша, он же придумал гончарный круг и первую в мире пилу. Под пеплом Помпеи археологи обнаружили много таких предметов, изготовленных из бронзы. В нашей стране это было обнаружено при раскопках в Нижнем Новгороде. В Древней Греции умение пользоваться этим предметом считалось верхом мастерства, а уж умение решать задачи сего помощью – признаком большого ума и высокого положения в обществе. Этот предмет незаменим в архитектуре и  строительстве. За сотни лет конструкция его не изменилась. В настоящее время им умеет пользоваться любой школьник. Что в черном ящике?».</a:t>
            </a:r>
          </a:p>
          <a:p>
            <a:pPr>
              <a:buNone/>
            </a:pP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10.  </a:t>
            </a:r>
            <a:r>
              <a:rPr lang="ru-RU" sz="4400" dirty="0" smtClean="0"/>
              <a:t>Вопрос от историков: «Вспомните год Бородинского сражения и разложите это число на простые множители».</a:t>
            </a:r>
          </a:p>
          <a:p>
            <a:pPr>
              <a:buNone/>
            </a:pP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11.  </a:t>
            </a:r>
            <a:r>
              <a:rPr lang="ru-RU" sz="4400" dirty="0" smtClean="0"/>
              <a:t>Вопрос от работников правопорядка: «Известно, что бандиты спрятались в квартире, в номере которой есть цифра 9. Сколько квартир придется обойти, чтобы поймать преступников, если в доме 100 квартир?».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12.  </a:t>
            </a:r>
            <a:r>
              <a:rPr lang="ru-RU" sz="4400" dirty="0" smtClean="0"/>
              <a:t>Работники столовой спрашивают: «Осталось 3 целых яблока, 4 половинки, 8 четвертинок. Сколько всего яблок осталось?».</a:t>
            </a:r>
          </a:p>
          <a:p>
            <a:pPr>
              <a:buNone/>
            </a:pP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13.  </a:t>
            </a:r>
            <a:r>
              <a:rPr lang="ru-RU" sz="4400" dirty="0" smtClean="0"/>
              <a:t>Вопрос учителя истории: «Различные открытия и изобретения в математике тесно связаны с жизнью. Появление дробей, например, связано с необходимостью справедливого раздела имущества. А с чем связано появление отрицательных чисел?». 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14.  </a:t>
            </a:r>
            <a:r>
              <a:rPr lang="ru-RU" sz="4400" dirty="0" smtClean="0"/>
              <a:t>Пожилой человек спрашивает: «Если он проживет еще половину того, что он прожил, да еще 1 год, то ему будет 100 лет. Сколько лет ему сейчас?».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15.  </a:t>
            </a:r>
            <a:r>
              <a:rPr lang="ru-RU" sz="4400" dirty="0" smtClean="0"/>
              <a:t>Вопрос от домохозяйки: «Воины римского консула Марцелла были надолго задержаны у стен города Сиракузы мощными машинами катапультами. Их изобрел для защиты своего города великий ученый Архимед. В черном ящике лежит еще одно изобретение Архимеда, которое поныне используется в быту. Что в черном ящике?». 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16.  </a:t>
            </a:r>
            <a:r>
              <a:rPr lang="ru-RU" sz="4400" dirty="0" smtClean="0"/>
              <a:t>Вопрос от рабочих: «Можно ли квадрат со стороной 5 клеток разрезать на две равные части так, чтобы линия разреза шла по сторонам клеток?».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17.  </a:t>
            </a:r>
            <a:r>
              <a:rPr lang="ru-RU" sz="4400" dirty="0" smtClean="0"/>
              <a:t>Учитель биологии спрашивает: «Кузнечик проскакал некоторое расстояние за 28 мин. За сколько минут пробежит расстояние в 4 раза большее кролик, если его скорость в 7 раз больше скорости кузнечика?».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18.  </a:t>
            </a:r>
            <a:r>
              <a:rPr lang="ru-RU" sz="4400" dirty="0" smtClean="0"/>
              <a:t>Учитель истории спрашивает: «В древности такого математического термина не было? Его ввел в 17 веке французский математик Франсуа Виет, в переводе с латинского оно означает «спица колеса». Что обозначает этот термин?». 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marL="779526" indent="-742950">
              <a:buNone/>
            </a:pPr>
            <a:endParaRPr lang="ru-RU" sz="4400" b="1" dirty="0" smtClean="0"/>
          </a:p>
          <a:p>
            <a:pPr marL="779526" indent="-742950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1.   </a:t>
            </a:r>
            <a:r>
              <a:rPr lang="ru-RU" sz="4400" dirty="0" smtClean="0"/>
              <a:t>Корреспондент газеты</a:t>
            </a:r>
          </a:p>
          <a:p>
            <a:pPr marL="779526" indent="-742950">
              <a:buNone/>
            </a:pPr>
            <a:r>
              <a:rPr lang="ru-RU" sz="4400" dirty="0" smtClean="0"/>
              <a:t>     «Треугольник» спрашивает: </a:t>
            </a:r>
          </a:p>
          <a:p>
            <a:pPr marL="779526" indent="-742950">
              <a:buNone/>
            </a:pPr>
            <a:r>
              <a:rPr lang="ru-RU" sz="4400" dirty="0" smtClean="0"/>
              <a:t>     « Если сегодня зачет по геометрии сдал 1 человек и каждый день число сдавших удваивалось, а на 20 день зачет сдали все, то на который день зачет сдала половина класса?».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19.  </a:t>
            </a:r>
            <a:r>
              <a:rPr lang="ru-RU" sz="4400" dirty="0" smtClean="0"/>
              <a:t>Вопрос учителей иностранного языка: «Это слово имеет латинское происхождение, означающее лен, шнур, веревка. Назовите это слово в том значении, в каком мы употребляем его сейчас».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20.  </a:t>
            </a:r>
            <a:r>
              <a:rPr lang="ru-RU" sz="4400" dirty="0" smtClean="0"/>
              <a:t>Вопрос от рабочих: «Требуется распилить бревно на 6 частей, каждый распил занимает 2,5 минуты. Сколько времени необходимо, чтобы выполнить эту работу?».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21. </a:t>
            </a:r>
            <a:r>
              <a:rPr lang="ru-RU" sz="4400" dirty="0" smtClean="0"/>
              <a:t>Часовщик спрашивает: «Во сколько раз быстрее движется конец минутной стрелки, чем конец часовой?».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22.  </a:t>
            </a:r>
            <a:r>
              <a:rPr lang="ru-RU" sz="4400" dirty="0" smtClean="0"/>
              <a:t>Вопрос от учителя литературы: «В каком числе столько же цифр, сколько букв в его названии?».</a:t>
            </a:r>
          </a:p>
          <a:p>
            <a:pPr>
              <a:buNone/>
            </a:pP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lvl="0">
              <a:buNone/>
            </a:pPr>
            <a:endParaRPr lang="ru-RU" sz="4400" dirty="0" smtClean="0"/>
          </a:p>
          <a:p>
            <a:pPr lvl="0"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2.  </a:t>
            </a:r>
            <a:r>
              <a:rPr lang="ru-RU" sz="4400" dirty="0" smtClean="0"/>
              <a:t>Вопрос учителя истории: «какими словами греческий математик «отец геометрии» Евклид заканчивал каждый математический вывод?».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lvl="0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3.</a:t>
            </a:r>
            <a:r>
              <a:rPr lang="ru-RU" dirty="0" smtClean="0"/>
              <a:t>   </a:t>
            </a:r>
            <a:r>
              <a:rPr lang="ru-RU" sz="4000" dirty="0" smtClean="0"/>
              <a:t>Коллектив воспитателей детского сада спрашивает: «В черном ящике лежит предмет, название которого произошло от греческого слова, означающего в переводе «игральная кость». Термин ввели пифагорейцы, а используется этот предмет в играх маленькими детьми. Что в черном ящике?</a:t>
            </a:r>
            <a:r>
              <a:rPr lang="ru-RU" dirty="0" smtClean="0"/>
              <a:t>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lvl="0">
              <a:buNone/>
            </a:pPr>
            <a:endParaRPr lang="ru-RU" sz="4400" dirty="0" smtClean="0"/>
          </a:p>
          <a:p>
            <a:pPr lvl="0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4.  </a:t>
            </a:r>
            <a:r>
              <a:rPr lang="ru-RU" sz="4400" dirty="0" smtClean="0"/>
              <a:t>Вопрос одноклассника: «Коля поспорил, что определит, каким будет счет перед началом матча футбольных команд «Спартак» - «Динамо». И выиграл спор. Какой был счет?</a:t>
            </a:r>
            <a:r>
              <a:rPr lang="ru-RU" dirty="0" smtClean="0"/>
              <a:t>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5.  </a:t>
            </a:r>
            <a:r>
              <a:rPr lang="ru-RU" sz="4400" dirty="0" smtClean="0"/>
              <a:t>Корреспондент газеты «Разноцветный отрезок» просит помочь: «В редакцию поступило письмо от ученика 7-го класса, не сделавшего домашнюю работу по алгебре: «Как записать общий вид числа, которое при делении на 5 остаток 7?».</a:t>
            </a:r>
          </a:p>
          <a:p>
            <a:pPr>
              <a:buNone/>
            </a:pP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 lvl="0"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6.  </a:t>
            </a:r>
            <a:r>
              <a:rPr lang="ru-RU" sz="4400" dirty="0" smtClean="0"/>
              <a:t>Библиотекари спрашивают: «Если 60 листов книги имеют толщину 1 см, какова толщина книги, если в ней 360 страниц?».</a:t>
            </a:r>
          </a:p>
          <a:p>
            <a:pPr>
              <a:buNone/>
            </a:pP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7.  </a:t>
            </a:r>
            <a:r>
              <a:rPr lang="ru-RU" sz="4400" dirty="0" smtClean="0"/>
              <a:t>Вопрос от студентов-иностранцев: «Точка, от которой в Венгрии отсчитывают расстояния, отмечена особо. В этом месте в центре Будапешта стоит памятный знак. Кто или что было удостоено таких почестей?».</a:t>
            </a:r>
          </a:p>
          <a:p>
            <a:pPr>
              <a:buNone/>
            </a:pP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lvl="0">
              <a:buNone/>
            </a:pPr>
            <a:endParaRPr lang="ru-RU" sz="4400" dirty="0" smtClean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8.  </a:t>
            </a:r>
            <a:r>
              <a:rPr lang="ru-RU" sz="4400" dirty="0" smtClean="0"/>
              <a:t>Учитель математики спрашивает: « Это название происходит от двух латинских слов «дважды» и «секу», буквально «рассекающий на две части». О чем идет речь?».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43</TotalTime>
  <Words>819</Words>
  <Application>Microsoft Office PowerPoint</Application>
  <PresentationFormat>Экран (4:3)</PresentationFormat>
  <Paragraphs>50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Техническая</vt:lpstr>
      <vt:lpstr>Что? Где? Когда?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</dc:title>
  <cp:lastModifiedBy>Сания</cp:lastModifiedBy>
  <cp:revision>8</cp:revision>
  <dcterms:modified xsi:type="dcterms:W3CDTF">2013-04-02T05:10:20Z</dcterms:modified>
</cp:coreProperties>
</file>