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ECCDBF-A16B-418A-8CE8-BDE64D45C081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Презентация к уроку из цикла «Русское военное искусство» </a:t>
            </a:r>
          </a:p>
          <a:p>
            <a:r>
              <a:rPr lang="ru-RU" sz="2000" dirty="0" smtClean="0"/>
              <a:t>по предмету «Окружающий мир» в 4б классе МОУ «ООШ№26» г. Энгельса Саратовской области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Ни разу не побеждённый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льп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4572032" cy="61830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4942" y="1571612"/>
            <a:ext cx="30718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особенно проявилось в знаменитом переходе из Италии в Швейцарию через Альпийские горы. Преодолев кручи и пропасти, заснеженные перевалы, русские «чудо-богатыри» разгромили французов.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уворо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00042"/>
            <a:ext cx="4214842" cy="5628127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214942" y="1571612"/>
            <a:ext cx="34290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Александр  Васильевич </a:t>
            </a:r>
            <a:r>
              <a:rPr lang="ru-RU" sz="2000" dirty="0" smtClean="0"/>
              <a:t>С</a:t>
            </a:r>
            <a:r>
              <a:rPr lang="ru-RU" sz="2000" dirty="0" smtClean="0"/>
              <a:t>уворов был образованнейшим человеком своего времени. Он обладал феноменальной памятью, много читал, знал несколько европейских языков, в том числе французский, немецкий, итальянский.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92867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3214686"/>
            <a:ext cx="376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Автор презентации Федосеева Л.Н.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435769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В презентации использован материал учебника «Окружающий мир. 4 класс» Н.Я.Дмитриевой, А.Н.Казакова. Издательства «Учебная литература»: </a:t>
            </a: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Издательского дома «Федоров»</a:t>
            </a:r>
            <a:endParaRPr lang="ru-RU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1428736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 скачали эту презентацию на сайте </a:t>
            </a:r>
            <a:r>
              <a:rPr lang="en-US" dirty="0" smtClean="0"/>
              <a:t>www.viki.rdf.ru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00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85728"/>
            <a:ext cx="3648101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zdes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071546"/>
            <a:ext cx="2857520" cy="4727515"/>
          </a:xfrm>
          <a:prstGeom prst="ellips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14282" y="5786454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Если в </a:t>
            </a:r>
            <a:r>
              <a:rPr lang="ru-RU" sz="1600" dirty="0"/>
              <a:t>С</a:t>
            </a:r>
            <a:r>
              <a:rPr lang="ru-RU" sz="1600" dirty="0" smtClean="0"/>
              <a:t>анкт-Петербурге вы придёте в Александро-Невскую лавру, то среди пышных памятников увидите плиту, на которой высечена простая  надпись: «Здесь лежит Суворов». И всё.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988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85728"/>
            <a:ext cx="3857652" cy="6184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643438" y="1714488"/>
            <a:ext cx="35004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Все знают, что это тот Суворов, который, защищая честь России на бранном поле, не проиграл ни одного сражения.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_250_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4705488" cy="5786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286380" y="1643050"/>
            <a:ext cx="32147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Александр Васильевич Суворов от рождения был слабым и болезненным. Но в течение всей жизни он закалялся и тренировался.  Чтобы приучить себя к холоду, он по несколько часов ходил обнаженным, обливался холодной водой, спал. Накрывшись простынёй, никогда не одевался тепло.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1d3c7_6d09b896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5084100" cy="3546160"/>
          </a:xfrm>
          <a:prstGeom prst="rect">
            <a:avLst/>
          </a:prstGeom>
        </p:spPr>
      </p:pic>
      <p:pic>
        <p:nvPicPr>
          <p:cNvPr id="3" name="Рисунок 2" descr="suvoro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285860"/>
            <a:ext cx="3429024" cy="4111726"/>
          </a:xfrm>
          <a:prstGeom prst="ellips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71472" y="4286256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большим удовольствием он парился в жаркой русской бане. Здоровье пригодилось  Суворову.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-03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642918"/>
            <a:ext cx="3810000" cy="5067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2214554"/>
            <a:ext cx="39290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Ведь он служил почти полвека, начав службу в 18 лет капралом и закончив её генералиссимусом русской армии – это чин, который только в исключительных случаях присваивался полководцам.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олд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714356"/>
            <a:ext cx="3696917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00034" y="1714488"/>
            <a:ext cx="3429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своих действиях </a:t>
            </a:r>
            <a:r>
              <a:rPr lang="ru-RU" dirty="0"/>
              <a:t>С</a:t>
            </a:r>
            <a:r>
              <a:rPr lang="ru-RU" dirty="0" smtClean="0"/>
              <a:t>уворов руководствовался принципами: </a:t>
            </a:r>
          </a:p>
          <a:p>
            <a:r>
              <a:rPr lang="ru-RU" dirty="0" smtClean="0"/>
              <a:t>«Глазомер, быстрота и натиск»,</a:t>
            </a:r>
          </a:p>
          <a:p>
            <a:r>
              <a:rPr lang="ru-RU" dirty="0" smtClean="0"/>
              <a:t> «Тяжело в ученье, легко в бою». </a:t>
            </a:r>
          </a:p>
          <a:p>
            <a:r>
              <a:rPr lang="ru-RU" dirty="0" smtClean="0"/>
              <a:t>От солдат он требовал инициативы, смекалки, умения применяться к быстро меняющимся обстоятельствам.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тъезд из кочанского.jpg"/>
          <p:cNvPicPr>
            <a:picLocks noChangeAspect="1"/>
          </p:cNvPicPr>
          <p:nvPr/>
        </p:nvPicPr>
        <p:blipFill>
          <a:blip r:embed="rId2"/>
          <a:srcRect t="2041" r="1269"/>
          <a:stretch>
            <a:fillRect/>
          </a:stretch>
        </p:blipFill>
        <p:spPr>
          <a:xfrm>
            <a:off x="500034" y="642918"/>
            <a:ext cx="8072494" cy="3429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471488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Армия боготворила Суворова. Тем более что сам полководец делил со своими солдатами все тяготы сражений и походов.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рм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642918"/>
            <a:ext cx="8075600" cy="37147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4643446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Суворов любил простых солдат. Называл их орлами, богатырями, молодцами, переносил вместе с ними все тяготы военных </a:t>
            </a:r>
            <a:r>
              <a:rPr lang="ru-RU" dirty="0" smtClean="0"/>
              <a:t>походов,  </a:t>
            </a:r>
            <a:r>
              <a:rPr lang="ru-RU" dirty="0" smtClean="0"/>
              <a:t>ел грубую солдатскую пищу.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131</TotalTime>
  <Words>361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Ни разу не побеждённый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 разу не побежде</dc:title>
  <dc:creator>Дарья</dc:creator>
  <cp:lastModifiedBy>Дарья</cp:lastModifiedBy>
  <cp:revision>12</cp:revision>
  <dcterms:created xsi:type="dcterms:W3CDTF">2010-01-12T15:13:25Z</dcterms:created>
  <dcterms:modified xsi:type="dcterms:W3CDTF">2010-01-12T18:01:33Z</dcterms:modified>
</cp:coreProperties>
</file>