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1" r:id="rId9"/>
    <p:sldId id="27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0A4D"/>
    <a:srgbClr val="FFFFCC"/>
    <a:srgbClr val="996633"/>
    <a:srgbClr val="FFFFFF"/>
    <a:srgbClr val="66CCFF"/>
    <a:srgbClr val="99FF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4.wmf"/><Relationship Id="rId1" Type="http://schemas.openxmlformats.org/officeDocument/2006/relationships/image" Target="../media/image2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4.wmf"/><Relationship Id="rId1" Type="http://schemas.openxmlformats.org/officeDocument/2006/relationships/image" Target="../media/image2.wmf"/><Relationship Id="rId4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4.wmf"/><Relationship Id="rId6" Type="http://schemas.openxmlformats.org/officeDocument/2006/relationships/image" Target="../media/image20.wmf"/><Relationship Id="rId11" Type="http://schemas.openxmlformats.org/officeDocument/2006/relationships/image" Target="../media/image25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630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control" Target="../activeX/activeX2.xml"/><Relationship Id="rId7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3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7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2.wmf"/><Relationship Id="rId5" Type="http://schemas.openxmlformats.org/officeDocument/2006/relationships/control" Target="../activeX/activeX7.xml"/><Relationship Id="rId10" Type="http://schemas.openxmlformats.org/officeDocument/2006/relationships/image" Target="../media/image11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3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7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15.wmf"/><Relationship Id="rId5" Type="http://schemas.openxmlformats.org/officeDocument/2006/relationships/control" Target="../activeX/activeX14.xml"/><Relationship Id="rId10" Type="http://schemas.openxmlformats.org/officeDocument/2006/relationships/image" Target="../media/image5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3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7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12.wmf"/><Relationship Id="rId5" Type="http://schemas.openxmlformats.org/officeDocument/2006/relationships/control" Target="../activeX/activeX21.xml"/><Relationship Id="rId10" Type="http://schemas.openxmlformats.org/officeDocument/2006/relationships/image" Target="../media/image11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3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7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15.wmf"/><Relationship Id="rId5" Type="http://schemas.openxmlformats.org/officeDocument/2006/relationships/control" Target="../activeX/activeX28.xml"/><Relationship Id="rId10" Type="http://schemas.openxmlformats.org/officeDocument/2006/relationships/image" Target="../media/image5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29.wmf"/><Relationship Id="rId3" Type="http://schemas.openxmlformats.org/officeDocument/2006/relationships/control" Target="../activeX/activeX33.xml"/><Relationship Id="rId21" Type="http://schemas.openxmlformats.org/officeDocument/2006/relationships/image" Target="../media/image32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28.wmf"/><Relationship Id="rId2" Type="http://schemas.openxmlformats.org/officeDocument/2006/relationships/control" Target="../activeX/activeX32.xml"/><Relationship Id="rId16" Type="http://schemas.openxmlformats.org/officeDocument/2006/relationships/image" Target="../media/image27.wmf"/><Relationship Id="rId20" Type="http://schemas.openxmlformats.org/officeDocument/2006/relationships/image" Target="../media/image31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24" Type="http://schemas.openxmlformats.org/officeDocument/2006/relationships/image" Target="../media/image35.wmf"/><Relationship Id="rId5" Type="http://schemas.openxmlformats.org/officeDocument/2006/relationships/control" Target="../activeX/activeX35.xml"/><Relationship Id="rId15" Type="http://schemas.openxmlformats.org/officeDocument/2006/relationships/image" Target="../media/image26.wmf"/><Relationship Id="rId23" Type="http://schemas.openxmlformats.org/officeDocument/2006/relationships/image" Target="../media/image34.wmf"/><Relationship Id="rId10" Type="http://schemas.openxmlformats.org/officeDocument/2006/relationships/control" Target="../activeX/activeX40.xml"/><Relationship Id="rId19" Type="http://schemas.openxmlformats.org/officeDocument/2006/relationships/image" Target="../media/image30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7.wmf"/><Relationship Id="rId22" Type="http://schemas.openxmlformats.org/officeDocument/2006/relationships/image" Target="../media/image33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83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4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5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79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0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1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2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3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4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5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27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8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9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0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1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2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3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51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2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3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4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5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6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7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75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6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7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8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9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0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1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244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5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6" name="TextBox2" r:id="rId4" imgW="1209600" imgH="771480"/>
        </mc:Choice>
        <mc:Fallback>
          <p:control name="TextBox2" r:id="rId4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7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8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9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0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1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2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3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4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eg"/><Relationship Id="rId7" Type="http://schemas.openxmlformats.org/officeDocument/2006/relationships/image" Target="../media/image4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microsoft.com/office/2007/relationships/hdphoto" Target="../media/hdphoto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03.12.2016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xfrm>
            <a:off x="605715" y="1368720"/>
            <a:ext cx="7930372" cy="2792615"/>
          </a:xfrm>
          <a:blipFill>
            <a:blip r:embed="rId2"/>
            <a:tile tx="0" ty="0" sx="100000" sy="100000" flip="none" algn="tl"/>
          </a:blipFill>
          <a:ln w="76200">
            <a:solidFill>
              <a:schemeClr val="bg1"/>
            </a:solidFill>
            <a:prstDash val="sysDash"/>
          </a:ln>
          <a:scene3d>
            <a:camera prst="orthographicFront"/>
            <a:lightRig rig="flat" dir="tl">
              <a:rot lat="0" lon="0" rev="6600000"/>
            </a:lightRig>
          </a:scene3d>
          <a:sp3d>
            <a:bevelT w="165100" prst="coolSlant"/>
          </a:sp3d>
        </p:spPr>
        <p:txBody>
          <a:bodyPr>
            <a:no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6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Gerund </a:t>
            </a:r>
            <a:r>
              <a:rPr lang="en-US" sz="6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 Proverbs</a:t>
            </a:r>
            <a:endParaRPr lang="ru-RU" sz="6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l"/>
            <a:endParaRPr lang="en-US" sz="6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>
          <a:blipFill>
            <a:blip r:embed="rId3"/>
            <a:tile tx="0" ty="0" sx="100000" sy="100000" flip="none" algn="tl"/>
          </a:blipFill>
          <a:ln w="38100">
            <a:solidFill>
              <a:srgbClr val="0070C0"/>
            </a:solidFill>
            <a:prstDash val="dash"/>
          </a:ln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Смирнова Галина Геннадьевна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МОУ СОШ №13 им. Р.А. Наумова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г. Буй Костромской области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2016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>
          <a:blipFill>
            <a:blip r:embed="rId3"/>
            <a:tile tx="0" ty="0" sx="100000" sy="100000" flip="none" algn="tl"/>
          </a:blipFill>
          <a:ln w="38100">
            <a:solidFill>
              <a:srgbClr val="0070C0"/>
            </a:solidFill>
            <a:prstDash val="dashDot"/>
          </a:ln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Класс 7-9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3AAE-C87A-4403-AE24-3DB5309014EF}" type="datetime1">
              <a:rPr lang="ru-RU" smtClean="0"/>
              <a:t>03.12.2016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lvl="0"/>
            <a:r>
              <a:rPr lang="en-US" b="1" dirty="0" smtClean="0">
                <a:solidFill>
                  <a:srgbClr val="FF0000"/>
                </a:solidFill>
              </a:rPr>
              <a:t>Choose the correct answer:</a:t>
            </a:r>
            <a:endParaRPr lang="ru-RU" b="1" dirty="0" smtClean="0">
              <a:solidFill>
                <a:srgbClr val="FF0000"/>
              </a:solidFill>
            </a:endParaRPr>
          </a:p>
          <a:p>
            <a:pPr lvl="0"/>
            <a:r>
              <a:rPr lang="en-US" b="1" dirty="0" smtClean="0">
                <a:solidFill>
                  <a:srgbClr val="002060"/>
                </a:solidFill>
              </a:rPr>
              <a:t>Think </a:t>
            </a:r>
            <a:r>
              <a:rPr lang="en-US" b="1" dirty="0">
                <a:solidFill>
                  <a:srgbClr val="002060"/>
                </a:solidFill>
              </a:rPr>
              <a:t>twice </a:t>
            </a:r>
            <a:r>
              <a:rPr lang="en-US" b="1" dirty="0" smtClean="0">
                <a:solidFill>
                  <a:srgbClr val="002060"/>
                </a:solidFill>
              </a:rPr>
              <a:t>before …..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speaking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speaks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blipFill>
            <a:blip r:embed="rId5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spoken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blipFill>
            <a:blip r:embed="rId6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spoke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836" y="914400"/>
            <a:ext cx="2124360" cy="24603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41783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4FF67-3A3C-4851-88C8-C06D083A5BEB}" type="datetime1">
              <a:rPr lang="ru-RU" smtClean="0"/>
              <a:t>03.12.2016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lvl="0"/>
            <a:r>
              <a:rPr lang="en-US" b="1" dirty="0">
                <a:solidFill>
                  <a:srgbClr val="002060"/>
                </a:solidFill>
              </a:rPr>
              <a:t>In </a:t>
            </a:r>
            <a:r>
              <a:rPr lang="en-US" b="1" dirty="0" smtClean="0">
                <a:solidFill>
                  <a:srgbClr val="002060"/>
                </a:solidFill>
              </a:rPr>
              <a:t>….. we </a:t>
            </a:r>
            <a:r>
              <a:rPr lang="en-US" b="1" dirty="0">
                <a:solidFill>
                  <a:srgbClr val="002060"/>
                </a:solidFill>
              </a:rPr>
              <a:t>learn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done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doing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xfrm>
            <a:off x="299576" y="4872713"/>
            <a:ext cx="7988300" cy="582613"/>
          </a:xfrm>
          <a:blipFill>
            <a:blip r:embed="rId5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does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336170" y="5583751"/>
            <a:ext cx="7988300" cy="582613"/>
          </a:xfrm>
          <a:blipFill>
            <a:blip r:embed="rId6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did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267" y="1102939"/>
            <a:ext cx="2553648" cy="1913640"/>
          </a:xfrm>
          <a:prstGeom prst="roundRect">
            <a:avLst>
              <a:gd name="adj" fmla="val 16667"/>
            </a:avLst>
          </a:prstGeom>
          <a:ln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92034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B29FB-893D-4AAC-B392-0C4C96F749E4}" type="datetime1">
              <a:rPr lang="ru-RU" smtClean="0"/>
              <a:t>03.12.2016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lvl="0"/>
            <a:r>
              <a:rPr lang="en-US" b="1" dirty="0">
                <a:solidFill>
                  <a:srgbClr val="002060"/>
                </a:solidFill>
              </a:rPr>
              <a:t>Learn to swim </a:t>
            </a:r>
            <a:r>
              <a:rPr lang="en-US" b="1" dirty="0" smtClean="0">
                <a:solidFill>
                  <a:srgbClr val="002060"/>
                </a:solidFill>
              </a:rPr>
              <a:t>by …..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rgbClr val="FFFFFF"/>
                </a:solidFill>
              </a:rPr>
              <a:t>swam</a:t>
            </a:r>
            <a:endParaRPr lang="ru-RU" b="1" dirty="0">
              <a:solidFill>
                <a:srgbClr val="FFFFFF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rgbClr val="FFFFFF"/>
                </a:solidFill>
              </a:rPr>
              <a:t>to swim</a:t>
            </a:r>
            <a:endParaRPr lang="ru-RU" b="1" dirty="0">
              <a:solidFill>
                <a:srgbClr val="FFFFFF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blipFill>
            <a:blip r:embed="rId5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rgbClr val="FFFFFF"/>
                </a:solidFill>
              </a:rPr>
              <a:t>swimming</a:t>
            </a:r>
            <a:endParaRPr lang="ru-RU" b="1" dirty="0">
              <a:solidFill>
                <a:srgbClr val="FFFFFF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blipFill>
            <a:blip r:embed="rId6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rgbClr val="FFFFFF"/>
                </a:solidFill>
              </a:rPr>
              <a:t>swims</a:t>
            </a:r>
            <a:endParaRPr lang="ru-RU" b="1" dirty="0">
              <a:solidFill>
                <a:srgbClr val="FFFFFF"/>
              </a:solidFill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515" y="980387"/>
            <a:ext cx="3266389" cy="2375556"/>
          </a:xfrm>
          <a:prstGeom prst="roundRect">
            <a:avLst>
              <a:gd name="adj" fmla="val 16667"/>
            </a:avLst>
          </a:prstGeom>
          <a:ln w="9525">
            <a:solidFill>
              <a:schemeClr val="bg1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71295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0142B-7CF4-4221-B300-E88892ED02E6}" type="datetime1">
              <a:rPr lang="ru-RU" smtClean="0"/>
              <a:t>03.12.2016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lvl="0"/>
            <a:r>
              <a:rPr lang="en-US" b="1" dirty="0">
                <a:solidFill>
                  <a:srgbClr val="002060"/>
                </a:solidFill>
              </a:rPr>
              <a:t>You can’t make an omelet without </a:t>
            </a:r>
            <a:r>
              <a:rPr lang="en-US" b="1" dirty="0" smtClean="0">
                <a:solidFill>
                  <a:srgbClr val="002060"/>
                </a:solidFill>
              </a:rPr>
              <a:t> ….. eggs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to break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broken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blipFill>
            <a:blip r:embed="rId5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breaks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blipFill>
            <a:blip r:embed="rId6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breaking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198" y="1534360"/>
            <a:ext cx="2753512" cy="17555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96304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F302C-D042-4DB9-8726-5E56F8BF3286}" type="datetime1">
              <a:rPr lang="ru-RU" smtClean="0"/>
              <a:t>03.12.2016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lvl="0"/>
            <a:r>
              <a:rPr lang="en-US" b="1" dirty="0" smtClean="0">
                <a:solidFill>
                  <a:srgbClr val="002060"/>
                </a:solidFill>
              </a:rPr>
              <a:t>….. the </a:t>
            </a:r>
            <a:r>
              <a:rPr lang="en-US" b="1" dirty="0">
                <a:solidFill>
                  <a:srgbClr val="002060"/>
                </a:solidFill>
              </a:rPr>
              <a:t>water on fire is not the way to quench it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rgbClr val="FFFFFF"/>
                </a:solidFill>
              </a:rPr>
              <a:t>Pouring</a:t>
            </a:r>
            <a:endParaRPr lang="ru-RU" b="1" dirty="0">
              <a:solidFill>
                <a:srgbClr val="FFFFFF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To pour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blipFill>
            <a:blip r:embed="rId5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Poured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xfrm>
            <a:off x="307889" y="5564898"/>
            <a:ext cx="7988300" cy="582613"/>
          </a:xfrm>
          <a:blipFill>
            <a:blip r:embed="rId6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Pours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34259" y1="10741" x2="99444" y2="10000"/>
                        <a14:backgroundMark x1="13148" y1="91667" x2="96852" y2="879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656" y="1102937"/>
            <a:ext cx="2616527" cy="2616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931242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0EE4-8611-471A-93C4-78DB1BEC91FC}" type="datetime1">
              <a:rPr lang="ru-RU" smtClean="0"/>
              <a:t>03.12.2016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solidFill>
            <a:schemeClr val="bg1"/>
          </a:solidFill>
        </p:spPr>
        <p:txBody>
          <a:bodyPr/>
          <a:lstStyle/>
          <a:p>
            <a:pPr lvl="0"/>
            <a:r>
              <a:rPr lang="en-US" b="1" dirty="0">
                <a:solidFill>
                  <a:srgbClr val="002060"/>
                </a:solidFill>
              </a:rPr>
              <a:t>Clean hands want </a:t>
            </a:r>
            <a:r>
              <a:rPr lang="en-US" b="1" dirty="0" smtClean="0">
                <a:solidFill>
                  <a:srgbClr val="002060"/>
                </a:solidFill>
              </a:rPr>
              <a:t>no …..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xfrm>
            <a:off x="274638" y="3562645"/>
            <a:ext cx="7988300" cy="582613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washes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washing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washed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blipFill>
            <a:blip r:embed="rId5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To wash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417" y1="11389" x2="98750" y2="10833"/>
                        <a14:backgroundMark x1="208" y1="91667" x2="98125" y2="90556"/>
                        <a14:backgroundMark x1="32083" y1="62778" x2="32083" y2="62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1" y="479588"/>
            <a:ext cx="4572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480896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3514-4DDB-46F8-BDC4-7ABD4C835E5D}" type="datetime1">
              <a:rPr lang="ru-RU" smtClean="0"/>
              <a:t>03.12.2016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lvl="0"/>
            <a:r>
              <a:rPr lang="en-US" b="1" dirty="0">
                <a:solidFill>
                  <a:srgbClr val="002060"/>
                </a:solidFill>
              </a:rPr>
              <a:t>Appetite comes </a:t>
            </a:r>
            <a:r>
              <a:rPr lang="en-US" b="1" dirty="0" smtClean="0">
                <a:solidFill>
                  <a:srgbClr val="002060"/>
                </a:solidFill>
              </a:rPr>
              <a:t>with …..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to eat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eaten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>
          <a:blipFill>
            <a:blip r:embed="rId5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eating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>
          <a:blipFill>
            <a:blip r:embed="rId6"/>
            <a:tile tx="0" ty="0" sx="100000" sy="100000" flip="none" algn="tl"/>
          </a:blipFill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eats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959" y="956330"/>
            <a:ext cx="2381250" cy="238125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742310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BB19D-19F8-4951-BBEE-3F3A5FC96CBE}" type="datetime1">
              <a:rPr lang="ru-RU" smtClean="0"/>
              <a:t>03.12.2016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9666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318</TotalTime>
  <Words>113</Words>
  <Application>Microsoft Office PowerPoint</Application>
  <PresentationFormat>Экран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МАМА</cp:lastModifiedBy>
  <cp:revision>36</cp:revision>
  <dcterms:created xsi:type="dcterms:W3CDTF">2010-02-09T18:22:56Z</dcterms:created>
  <dcterms:modified xsi:type="dcterms:W3CDTF">2016-12-03T13:43:39Z</dcterms:modified>
</cp:coreProperties>
</file>