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theme/theme2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2" r:id="rId5"/>
    <p:sldId id="259" r:id="rId6"/>
    <p:sldId id="261" r:id="rId7"/>
    <p:sldId id="260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06/relationships/vbaProject" Target="vbaProject.bin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7.wmf"/><Relationship Id="rId1" Type="http://schemas.openxmlformats.org/officeDocument/2006/relationships/image" Target="../media/image1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7.wmf"/><Relationship Id="rId1" Type="http://schemas.openxmlformats.org/officeDocument/2006/relationships/image" Target="../media/image1.wmf"/><Relationship Id="rId4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7.wmf"/><Relationship Id="rId1" Type="http://schemas.openxmlformats.org/officeDocument/2006/relationships/image" Target="../media/image1.wmf"/><Relationship Id="rId4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7.wmf"/><Relationship Id="rId1" Type="http://schemas.openxmlformats.org/officeDocument/2006/relationships/image" Target="../media/image1.wmf"/><Relationship Id="rId4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image" Target="../media/image3.wmf"/><Relationship Id="rId6" Type="http://schemas.openxmlformats.org/officeDocument/2006/relationships/image" Target="../media/image15.wmf"/><Relationship Id="rId11" Type="http://schemas.openxmlformats.org/officeDocument/2006/relationships/image" Target="../media/image20.wmf"/><Relationship Id="rId5" Type="http://schemas.openxmlformats.org/officeDocument/2006/relationships/image" Target="../media/image14.wmf"/><Relationship Id="rId10" Type="http://schemas.openxmlformats.org/officeDocument/2006/relationships/image" Target="../media/image19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085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control" Target="../activeX/activeX2.xml"/><Relationship Id="rId7" Type="http://schemas.openxmlformats.org/officeDocument/2006/relationships/image" Target="../media/image5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13" Type="http://schemas.openxmlformats.org/officeDocument/2006/relationships/image" Target="../media/image10.wmf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12" Type="http://schemas.openxmlformats.org/officeDocument/2006/relationships/image" Target="../media/image6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11" Type="http://schemas.openxmlformats.org/officeDocument/2006/relationships/image" Target="../media/image9.wmf"/><Relationship Id="rId5" Type="http://schemas.openxmlformats.org/officeDocument/2006/relationships/control" Target="../activeX/activeX7.xml"/><Relationship Id="rId10" Type="http://schemas.openxmlformats.org/officeDocument/2006/relationships/image" Target="../media/image4.wmf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10.wmf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image" Target="../media/image6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9.wmf"/><Relationship Id="rId5" Type="http://schemas.openxmlformats.org/officeDocument/2006/relationships/control" Target="../activeX/activeX14.xml"/><Relationship Id="rId10" Type="http://schemas.openxmlformats.org/officeDocument/2006/relationships/image" Target="../media/image4.wmf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image" Target="../media/image10.wmf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12" Type="http://schemas.openxmlformats.org/officeDocument/2006/relationships/image" Target="../media/image6.wmf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11" Type="http://schemas.openxmlformats.org/officeDocument/2006/relationships/image" Target="../media/image9.wmf"/><Relationship Id="rId5" Type="http://schemas.openxmlformats.org/officeDocument/2006/relationships/control" Target="../activeX/activeX21.xml"/><Relationship Id="rId10" Type="http://schemas.openxmlformats.org/officeDocument/2006/relationships/image" Target="../media/image4.wmf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13" Type="http://schemas.openxmlformats.org/officeDocument/2006/relationships/image" Target="../media/image10.wmf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12" Type="http://schemas.openxmlformats.org/officeDocument/2006/relationships/image" Target="../media/image6.wmf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11" Type="http://schemas.openxmlformats.org/officeDocument/2006/relationships/image" Target="../media/image9.wmf"/><Relationship Id="rId5" Type="http://schemas.openxmlformats.org/officeDocument/2006/relationships/control" Target="../activeX/activeX28.xml"/><Relationship Id="rId10" Type="http://schemas.openxmlformats.org/officeDocument/2006/relationships/image" Target="../media/image4.wmf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18" Type="http://schemas.openxmlformats.org/officeDocument/2006/relationships/image" Target="../media/image24.wmf"/><Relationship Id="rId3" Type="http://schemas.openxmlformats.org/officeDocument/2006/relationships/control" Target="../activeX/activeX33.xml"/><Relationship Id="rId21" Type="http://schemas.openxmlformats.org/officeDocument/2006/relationships/image" Target="../media/image27.wmf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17" Type="http://schemas.openxmlformats.org/officeDocument/2006/relationships/image" Target="../media/image23.wmf"/><Relationship Id="rId2" Type="http://schemas.openxmlformats.org/officeDocument/2006/relationships/control" Target="../activeX/activeX32.xml"/><Relationship Id="rId16" Type="http://schemas.openxmlformats.org/officeDocument/2006/relationships/image" Target="../media/image22.wmf"/><Relationship Id="rId20" Type="http://schemas.openxmlformats.org/officeDocument/2006/relationships/image" Target="../media/image26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24" Type="http://schemas.openxmlformats.org/officeDocument/2006/relationships/image" Target="../media/image30.wmf"/><Relationship Id="rId5" Type="http://schemas.openxmlformats.org/officeDocument/2006/relationships/control" Target="../activeX/activeX35.xml"/><Relationship Id="rId15" Type="http://schemas.openxmlformats.org/officeDocument/2006/relationships/image" Target="../media/image21.wmf"/><Relationship Id="rId23" Type="http://schemas.openxmlformats.org/officeDocument/2006/relationships/image" Target="../media/image29.wmf"/><Relationship Id="rId10" Type="http://schemas.openxmlformats.org/officeDocument/2006/relationships/control" Target="../activeX/activeX40.xml"/><Relationship Id="rId19" Type="http://schemas.openxmlformats.org/officeDocument/2006/relationships/image" Target="../media/image25.wmf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Relationship Id="rId14" Type="http://schemas.openxmlformats.org/officeDocument/2006/relationships/image" Target="../media/image6.wmf"/><Relationship Id="rId22" Type="http://schemas.openxmlformats.org/officeDocument/2006/relationships/image" Target="../media/image28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186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87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88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86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7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8" name="TextBox1" r:id="rId4" imgW="981000" imgH="219240"/>
        </mc:Choice>
        <mc:Fallback>
          <p:control name="TextBox1" r:id="rId4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89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90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91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92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34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5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6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7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8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39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40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58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9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0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1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2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3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64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182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3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4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5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6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7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88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8255" name="TextBox1" r:id="rId2" imgW="981000" imgH="219240"/>
        </mc:Choice>
        <mc:Fallback>
          <p:control name="TextBox1" r:id="rId2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7013"/>
                  <a:ext cx="977900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56" name="CommandButton1" r:id="rId3" imgW="5600880" imgH="800280"/>
        </mc:Choice>
        <mc:Fallback>
          <p:control name="CommandButton1" r:id="rId3" imgW="5600880" imgH="8002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1847850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57" name="TextBox2" r:id="rId4" imgW="1209600" imgH="771480"/>
        </mc:Choice>
        <mc:Fallback>
          <p:control name="TextBox2" r:id="rId4" imgW="1209600" imgH="7714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1865313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58" name="CommandButton2" r:id="rId5" imgW="5600880" imgH="800280"/>
        </mc:Choice>
        <mc:Fallback>
          <p:control name="CommandButton2" r:id="rId5" imgW="5600880" imgH="80028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2727325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59" name="TextBox3" r:id="rId6" imgW="1209600" imgH="771480"/>
        </mc:Choice>
        <mc:Fallback>
          <p:control name="TextBox3" r:id="rId6" imgW="1209600" imgH="77148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2744788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60" name="CommandButton3" r:id="rId7" imgW="5600880" imgH="800280"/>
        </mc:Choice>
        <mc:Fallback>
          <p:control name="CommandButton3" r:id="rId7" imgW="5600880" imgH="800280">
            <p:pic>
              <p:nvPicPr>
                <p:cNvPr id="0" name="Command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3614738"/>
                  <a:ext cx="5602287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61" name="TextBox4" r:id="rId8" imgW="1209600" imgH="771480"/>
        </mc:Choice>
        <mc:Fallback>
          <p:control name="TextBox4" r:id="rId8" imgW="1209600" imgH="7714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3632200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62" name="CommandButton4" r:id="rId9" imgW="5600880" imgH="800280"/>
        </mc:Choice>
        <mc:Fallback>
          <p:control name="CommandButton4" r:id="rId9" imgW="5600880" imgH="80028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4489450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63" name="TextBox5" r:id="rId10" imgW="1209600" imgH="771480"/>
        </mc:Choice>
        <mc:Fallback>
          <p:control name="TextBox5" r:id="rId10" imgW="1209600" imgH="7714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4506913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64" name="CommandButton5" r:id="rId11" imgW="3419640" imgH="800280"/>
        </mc:Choice>
        <mc:Fallback>
          <p:control name="CommandButton5" r:id="rId11" imgW="3419640" imgH="80028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5376863"/>
                  <a:ext cx="3419475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65" name="CommandButton6" r:id="rId12" imgW="3419640" imgH="800280"/>
        </mc:Choice>
        <mc:Fallback>
          <p:control name="CommandButton6" r:id="rId12" imgW="3419640" imgH="80028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3750" y="5376863"/>
                  <a:ext cx="3419475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>
                <a:alpha val="79000"/>
              </a:srgbClr>
            </a:gs>
            <a:gs pos="48000">
              <a:schemeClr val="accent1">
                <a:tint val="44500"/>
                <a:satMod val="160000"/>
                <a:alpha val="69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44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Present Perfect</a:t>
            </a:r>
            <a:r>
              <a:rPr lang="ru-RU" sz="44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44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Tense</a:t>
            </a:r>
            <a:endParaRPr lang="ru-RU" sz="4400" b="1" spc="50" dirty="0" smtClean="0">
              <a:ln w="11430"/>
              <a:solidFill>
                <a:schemeClr val="accent1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/>
          </p:nvPr>
        </p:nvSpPr>
        <p:spPr>
          <a:xfrm>
            <a:off x="5640580" y="4766242"/>
            <a:ext cx="3009207" cy="188699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6-7</a:t>
            </a:r>
            <a:r>
              <a:rPr lang="ru-RU" sz="32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классы</a:t>
            </a: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183" y="2209800"/>
            <a:ext cx="3429646" cy="40855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4" name="Текст 11"/>
          <p:cNvSpPr>
            <a:spLocks noGrp="1"/>
          </p:cNvSpPr>
          <p:nvPr>
            <p:ph type="body" sz="quarter" idx="12"/>
          </p:nvPr>
        </p:nvSpPr>
        <p:spPr>
          <a:xfrm>
            <a:off x="2264229" y="2307771"/>
            <a:ext cx="1926771" cy="685800"/>
          </a:xfr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  <a:effectLst>
            <a:softEdge rad="63500"/>
          </a:effectLst>
        </p:spPr>
        <p:txBody>
          <a:bodyPr>
            <a:normAutofit lnSpcReduction="1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15543" y="2362200"/>
            <a:ext cx="3853543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Сливень</a:t>
            </a:r>
            <a:r>
              <a:rPr lang="ru-RU" sz="3200" b="1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В. А</a:t>
            </a:r>
            <a:r>
              <a:rPr lang="ru-RU" sz="3200" b="1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  <a:p>
            <a:r>
              <a:rPr lang="ru-RU" sz="2400" b="1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учитель английского языка</a:t>
            </a:r>
          </a:p>
          <a:p>
            <a:r>
              <a:rPr lang="ru-RU" sz="2400" b="1" dirty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ГБОУ СОШ 94 Выборгского района Санкт-Петербурга</a:t>
            </a:r>
          </a:p>
          <a:p>
            <a:endParaRPr lang="ru-RU" sz="3200" b="1" dirty="0">
              <a:ln w="11430"/>
              <a:solidFill>
                <a:schemeClr val="accent1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2220685" y="2220686"/>
            <a:ext cx="1781385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Автор: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b="1" dirty="0" smtClean="0"/>
              <a:t>The teachers ……to take us on a school trip.</a:t>
            </a:r>
            <a:endParaRPr lang="ru-RU" b="1" dirty="0" smtClean="0"/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promised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has promised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have promise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have promised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603" y="1665515"/>
            <a:ext cx="1282446" cy="166551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b="1" dirty="0" smtClean="0"/>
              <a:t>Jane ….an English exam today</a:t>
            </a:r>
            <a:endParaRPr lang="ru-RU" b="1" dirty="0" smtClean="0"/>
          </a:p>
          <a:p>
            <a:endParaRPr lang="ru-RU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has taken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took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take</a:t>
            </a:r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has took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603" y="1665515"/>
            <a:ext cx="1282446" cy="166551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b="1" dirty="0"/>
              <a:t>Have you …..won a race on school sports day?</a:t>
            </a: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never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yet</a:t>
            </a: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just</a:t>
            </a: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ever</a:t>
            </a:r>
            <a:endParaRPr lang="en-US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603" y="1665515"/>
            <a:ext cx="1282446" cy="166551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b="1" dirty="0"/>
              <a:t>James ….at school yet.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en-US" dirty="0"/>
              <a:t>hasn’t arrived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has arrived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didn’t arrive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arrived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603" y="1665515"/>
            <a:ext cx="1282446" cy="166551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b="1" dirty="0"/>
              <a:t>I have ……been to </a:t>
            </a:r>
            <a:r>
              <a:rPr lang="en-US" b="1" dirty="0" smtClean="0"/>
              <a:t>Spain.</a:t>
            </a:r>
            <a:endParaRPr lang="en-US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never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ever</a:t>
            </a:r>
            <a:endParaRPr lang="en-US" dirty="0"/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yet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since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603" y="1665515"/>
            <a:ext cx="1282446" cy="166551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b="1" dirty="0"/>
              <a:t>Tim ….taken part in any sports lessons today.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hasn’t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haven’t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didn’t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not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603" y="1665515"/>
            <a:ext cx="1282446" cy="166551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06.12.2016</a:t>
            </a:fld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181</TotalTime>
  <Words>113</Words>
  <Application>Microsoft Office PowerPoint</Application>
  <PresentationFormat>Экран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Alekc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RePack by Diakov</cp:lastModifiedBy>
  <cp:revision>25</cp:revision>
  <dcterms:created xsi:type="dcterms:W3CDTF">2010-02-09T18:22:56Z</dcterms:created>
  <dcterms:modified xsi:type="dcterms:W3CDTF">2016-12-06T19:21:25Z</dcterms:modified>
</cp:coreProperties>
</file>