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activeX/activeX4.xml" ContentType="application/vnd.ms-office.activeX+xml"/>
  <Override PartName="/ppt/activeX/activeX15.xml" ContentType="application/vnd.ms-office.activeX+xml"/>
  <Override PartName="/ppt/activeX/activeX17.xml" ContentType="application/vnd.ms-office.activeX+xml"/>
  <Override PartName="/ppt/activeX/activeX26.xml" ContentType="application/vnd.ms-office.activeX+xml"/>
  <Override PartName="/ppt/activeX/activeX35.xml" ContentType="application/vnd.ms-office.activeX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activeX/activeX2.xml" ContentType="application/vnd.ms-office.activeX+xml"/>
  <Override PartName="/ppt/activeX/activeX13.xml" ContentType="application/vnd.ms-office.activeX+xml"/>
  <Override PartName="/ppt/activeX/activeX24.xml" ContentType="application/vnd.ms-office.activeX+xml"/>
  <Override PartName="/ppt/activeX/activeX33.xml" ContentType="application/vnd.ms-office.activeX+xml"/>
  <Override PartName="/ppt/activeX/activeX42.xml" ContentType="application/vnd.ms-office.activeX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activeX/activeX11.xml" ContentType="application/vnd.ms-office.activeX+xml"/>
  <Override PartName="/ppt/activeX/activeX22.xml" ContentType="application/vnd.ms-office.activeX+xml"/>
  <Override PartName="/ppt/activeX/activeX31.xml" ContentType="application/vnd.ms-office.activeX+xml"/>
  <Override PartName="/ppt/activeX/activeX40.xml" ContentType="application/vnd.ms-office.activeX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activeX/activeX20.xml" ContentType="application/vnd.ms-office.activeX+xml"/>
  <Override PartName="/ppt/tableStyles.xml" ContentType="application/vnd.openxmlformats-officedocument.presentationml.tableStyles+xml"/>
  <Default Extension="vml" ContentType="application/vnd.openxmlformats-officedocument.vmlDrawing"/>
  <Override PartName="/ppt/activeX/activeX8.xml" ContentType="application/vnd.ms-office.activeX+xml"/>
  <Override PartName="/ppt/activeX/activeX9.xml" ContentType="application/vnd.ms-office.activeX+xml"/>
  <Override PartName="/ppt/activeX/activeX29.xml" ContentType="application/vnd.ms-office.activeX+xml"/>
  <Override PartName="/ppt/activeX/activeX38.xml" ContentType="application/vnd.ms-office.activeX+xml"/>
  <Override PartName="/ppt/activeX/activeX39.xml" ContentType="application/vnd.ms-office.activeX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activeX/activeX6.xml" ContentType="application/vnd.ms-office.activeX+xml"/>
  <Override PartName="/ppt/activeX/activeX7.xml" ContentType="application/vnd.ms-office.activeX+xml"/>
  <Override PartName="/ppt/activeX/activeX18.xml" ContentType="application/vnd.ms-office.activeX+xml"/>
  <Override PartName="/ppt/activeX/activeX19.xml" ContentType="application/vnd.ms-office.activeX+xml"/>
  <Override PartName="/ppt/activeX/activeX27.xml" ContentType="application/vnd.ms-office.activeX+xml"/>
  <Override PartName="/ppt/activeX/activeX28.xml" ContentType="application/vnd.ms-office.activeX+xml"/>
  <Override PartName="/ppt/activeX/activeX36.xml" ContentType="application/vnd.ms-office.activeX+xml"/>
  <Override PartName="/ppt/activeX/activeX37.xml" ContentType="application/vnd.ms-office.activeX+xml"/>
  <Override PartName="/docProps/core.xml" ContentType="application/vnd.openxmlformats-package.core-properties+xml"/>
  <Override PartName="/ppt/slides/slide5.xml" ContentType="application/vnd.openxmlformats-officedocument.presentationml.slide+xml"/>
  <Default Extension="bin" ContentType="application/vnd.ms-office.activeX"/>
  <Override PartName="/ppt/activeX/activeX5.xml" ContentType="application/vnd.ms-office.activeX+xml"/>
  <Override PartName="/ppt/activeX/activeX16.xml" ContentType="application/vnd.ms-office.activeX+xml"/>
  <Override PartName="/ppt/activeX/activeX25.xml" ContentType="application/vnd.ms-office.activeX+xml"/>
  <Override PartName="/ppt/activeX/activeX34.xml" ContentType="application/vnd.ms-office.activeX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activeX/activeX3.xml" ContentType="application/vnd.ms-office.activeX+xml"/>
  <Override PartName="/ppt/activeX/activeX14.xml" ContentType="application/vnd.ms-office.activeX+xml"/>
  <Override PartName="/ppt/activeX/activeX23.xml" ContentType="application/vnd.ms-office.activeX+xml"/>
  <Override PartName="/ppt/activeX/activeX32.xml" ContentType="application/vnd.ms-office.activeX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activeX/activeX1.xml" ContentType="application/vnd.ms-office.activeX+xml"/>
  <Override PartName="/ppt/activeX/activeX12.xml" ContentType="application/vnd.ms-office.activeX+xml"/>
  <Override PartName="/ppt/activeX/activeX21.xml" ContentType="application/vnd.ms-office.activeX+xml"/>
  <Override PartName="/ppt/activeX/activeX30.xml" ContentType="application/vnd.ms-office.activeX+xml"/>
  <Override PartName="/ppt/activeX/activeX41.xml" ContentType="application/vnd.ms-office.activeX+xml"/>
  <Override PartName="/ppt/vbaProject.bin" ContentType="application/vnd.ms-office.vbaProject"/>
  <Default Extension="jpeg" ContentType="image/jpeg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ppt/activeX/activeX10.xml" ContentType="application/vnd.ms-office.activeX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56" r:id="rId2"/>
    <p:sldId id="263" r:id="rId3"/>
    <p:sldId id="258" r:id="rId4"/>
    <p:sldId id="264" r:id="rId5"/>
    <p:sldId id="260" r:id="rId6"/>
    <p:sldId id="261" r:id="rId7"/>
    <p:sldId id="265" r:id="rId8"/>
    <p:sldId id="262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777A1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2" d="100"/>
          <a:sy n="72" d="100"/>
        </p:scale>
        <p:origin x="-11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46085125" cy="4608512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06/relationships/vbaProject" Target="vbaProject.bin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_rels/activeX3.xml.rels><?xml version="1.0" encoding="UTF-8" standalone="yes"?>
<Relationships xmlns="http://schemas.openxmlformats.org/package/2006/relationships"><Relationship Id="rId1" Type="http://schemas.microsoft.com/office/2006/relationships/activeXControlBinary" Target="activeX3.bin"/></Relationships>
</file>

<file path=ppt/activeX/_rels/activeX4.xml.rels><?xml version="1.0" encoding="UTF-8" standalone="yes"?>
<Relationships xmlns="http://schemas.openxmlformats.org/package/2006/relationships"><Relationship Id="rId1" Type="http://schemas.microsoft.com/office/2006/relationships/activeXControlBinary" Target="activeX4.bin"/></Relationships>
</file>

<file path=ppt/activeX/_rels/activeX5.xml.rels><?xml version="1.0" encoding="UTF-8" standalone="yes"?>
<Relationships xmlns="http://schemas.openxmlformats.org/package/2006/relationships"><Relationship Id="rId1" Type="http://schemas.microsoft.com/office/2006/relationships/activeXControlBinary" Target="activeX5.bin"/></Relationships>
</file>

<file path=ppt/activeX/_rels/activeX6.xml.rels><?xml version="1.0" encoding="UTF-8" standalone="yes"?>
<Relationships xmlns="http://schemas.openxmlformats.org/package/2006/relationships"><Relationship Id="rId1" Type="http://schemas.microsoft.com/office/2006/relationships/activeXControlBinary" Target="activeX6.bin"/></Relationships>
</file>

<file path=ppt/activeX/_rels/activeX7.xml.rels><?xml version="1.0" encoding="UTF-8" standalone="yes"?>
<Relationships xmlns="http://schemas.openxmlformats.org/package/2006/relationships"><Relationship Id="rId1" Type="http://schemas.microsoft.com/office/2006/relationships/activeXControlBinary" Target="activeX7.bin"/></Relationships>
</file>

<file path=ppt/activeX/_rels/activeX8.xml.rels><?xml version="1.0" encoding="UTF-8" standalone="yes"?>
<Relationships xmlns="http://schemas.openxmlformats.org/package/2006/relationships"><Relationship Id="rId1" Type="http://schemas.microsoft.com/office/2006/relationships/activeXControlBinary" Target="activeX8.bin"/></Relationships>
</file>

<file path=ppt/activeX/_rels/activeX9.xml.rels><?xml version="1.0" encoding="UTF-8" standalone="yes"?>
<Relationships xmlns="http://schemas.openxmlformats.org/package/2006/relationships"><Relationship Id="rId1" Type="http://schemas.microsoft.com/office/2006/relationships/activeXControlBinary" Target="activeX9.bin"/></Relationships>
</file>

<file path=ppt/activeX/_rels/activeX10.xml.rels><?xml version="1.0" encoding="UTF-8" standalone="yes"?>
<Relationships xmlns="http://schemas.openxmlformats.org/package/2006/relationships"><Relationship Id="rId1" Type="http://schemas.microsoft.com/office/2006/relationships/activeXControlBinary" Target="activeX10.bin"/></Relationships>
</file>

<file path=ppt/activeX/_rels/activeX11.xml.rels><?xml version="1.0" encoding="UTF-8" standalone="yes"?>
<Relationships xmlns="http://schemas.openxmlformats.org/package/2006/relationships"><Relationship Id="rId1" Type="http://schemas.microsoft.com/office/2006/relationships/activeXControlBinary" Target="activeX11.bin"/></Relationships>
</file>

<file path=ppt/activeX/_rels/activeX12.xml.rels><?xml version="1.0" encoding="UTF-8" standalone="yes"?>
<Relationships xmlns="http://schemas.openxmlformats.org/package/2006/relationships"><Relationship Id="rId1" Type="http://schemas.microsoft.com/office/2006/relationships/activeXControlBinary" Target="activeX12.bin"/></Relationships>
</file>

<file path=ppt/activeX/_rels/activeX13.xml.rels><?xml version="1.0" encoding="UTF-8" standalone="yes"?>
<Relationships xmlns="http://schemas.openxmlformats.org/package/2006/relationships"><Relationship Id="rId1" Type="http://schemas.microsoft.com/office/2006/relationships/activeXControlBinary" Target="activeX13.bin"/></Relationships>
</file>

<file path=ppt/activeX/_rels/activeX14.xml.rels><?xml version="1.0" encoding="UTF-8" standalone="yes"?>
<Relationships xmlns="http://schemas.openxmlformats.org/package/2006/relationships"><Relationship Id="rId1" Type="http://schemas.microsoft.com/office/2006/relationships/activeXControlBinary" Target="activeX14.bin"/></Relationships>
</file>

<file path=ppt/activeX/_rels/activeX15.xml.rels><?xml version="1.0" encoding="UTF-8" standalone="yes"?>
<Relationships xmlns="http://schemas.openxmlformats.org/package/2006/relationships"><Relationship Id="rId1" Type="http://schemas.microsoft.com/office/2006/relationships/activeXControlBinary" Target="activeX15.bin"/></Relationships>
</file>

<file path=ppt/activeX/_rels/activeX16.xml.rels><?xml version="1.0" encoding="UTF-8" standalone="yes"?>
<Relationships xmlns="http://schemas.openxmlformats.org/package/2006/relationships"><Relationship Id="rId1" Type="http://schemas.microsoft.com/office/2006/relationships/activeXControlBinary" Target="activeX16.bin"/></Relationships>
</file>

<file path=ppt/activeX/_rels/activeX17.xml.rels><?xml version="1.0" encoding="UTF-8" standalone="yes"?>
<Relationships xmlns="http://schemas.openxmlformats.org/package/2006/relationships"><Relationship Id="rId1" Type="http://schemas.microsoft.com/office/2006/relationships/activeXControlBinary" Target="activeX17.bin"/></Relationships>
</file>

<file path=ppt/activeX/_rels/activeX18.xml.rels><?xml version="1.0" encoding="UTF-8" standalone="yes"?>
<Relationships xmlns="http://schemas.openxmlformats.org/package/2006/relationships"><Relationship Id="rId1" Type="http://schemas.microsoft.com/office/2006/relationships/activeXControlBinary" Target="activeX18.bin"/></Relationships>
</file>

<file path=ppt/activeX/_rels/activeX19.xml.rels><?xml version="1.0" encoding="UTF-8" standalone="yes"?>
<Relationships xmlns="http://schemas.openxmlformats.org/package/2006/relationships"><Relationship Id="rId1" Type="http://schemas.microsoft.com/office/2006/relationships/activeXControlBinary" Target="activeX19.bin"/></Relationships>
</file>

<file path=ppt/activeX/_rels/activeX20.xml.rels><?xml version="1.0" encoding="UTF-8" standalone="yes"?>
<Relationships xmlns="http://schemas.openxmlformats.org/package/2006/relationships"><Relationship Id="rId1" Type="http://schemas.microsoft.com/office/2006/relationships/activeXControlBinary" Target="activeX20.bin"/></Relationships>
</file>

<file path=ppt/activeX/_rels/activeX21.xml.rels><?xml version="1.0" encoding="UTF-8" standalone="yes"?>
<Relationships xmlns="http://schemas.openxmlformats.org/package/2006/relationships"><Relationship Id="rId1" Type="http://schemas.microsoft.com/office/2006/relationships/activeXControlBinary" Target="activeX21.bin"/></Relationships>
</file>

<file path=ppt/activeX/_rels/activeX22.xml.rels><?xml version="1.0" encoding="UTF-8" standalone="yes"?>
<Relationships xmlns="http://schemas.openxmlformats.org/package/2006/relationships"><Relationship Id="rId1" Type="http://schemas.microsoft.com/office/2006/relationships/activeXControlBinary" Target="activeX22.bin"/></Relationships>
</file>

<file path=ppt/activeX/_rels/activeX23.xml.rels><?xml version="1.0" encoding="UTF-8" standalone="yes"?>
<Relationships xmlns="http://schemas.openxmlformats.org/package/2006/relationships"><Relationship Id="rId1" Type="http://schemas.microsoft.com/office/2006/relationships/activeXControlBinary" Target="activeX23.bin"/></Relationships>
</file>

<file path=ppt/activeX/_rels/activeX24.xml.rels><?xml version="1.0" encoding="UTF-8" standalone="yes"?>
<Relationships xmlns="http://schemas.openxmlformats.org/package/2006/relationships"><Relationship Id="rId1" Type="http://schemas.microsoft.com/office/2006/relationships/activeXControlBinary" Target="activeX24.bin"/></Relationships>
</file>

<file path=ppt/activeX/_rels/activeX25.xml.rels><?xml version="1.0" encoding="UTF-8" standalone="yes"?>
<Relationships xmlns="http://schemas.openxmlformats.org/package/2006/relationships"><Relationship Id="rId1" Type="http://schemas.microsoft.com/office/2006/relationships/activeXControlBinary" Target="activeX25.bin"/></Relationships>
</file>

<file path=ppt/activeX/_rels/activeX26.xml.rels><?xml version="1.0" encoding="UTF-8" standalone="yes"?>
<Relationships xmlns="http://schemas.openxmlformats.org/package/2006/relationships"><Relationship Id="rId1" Type="http://schemas.microsoft.com/office/2006/relationships/activeXControlBinary" Target="activeX26.bin"/></Relationships>
</file>

<file path=ppt/activeX/_rels/activeX27.xml.rels><?xml version="1.0" encoding="UTF-8" standalone="yes"?>
<Relationships xmlns="http://schemas.openxmlformats.org/package/2006/relationships"><Relationship Id="rId1" Type="http://schemas.microsoft.com/office/2006/relationships/activeXControlBinary" Target="activeX27.bin"/></Relationships>
</file>

<file path=ppt/activeX/_rels/activeX28.xml.rels><?xml version="1.0" encoding="UTF-8" standalone="yes"?>
<Relationships xmlns="http://schemas.openxmlformats.org/package/2006/relationships"><Relationship Id="rId1" Type="http://schemas.microsoft.com/office/2006/relationships/activeXControlBinary" Target="activeX28.bin"/></Relationships>
</file>

<file path=ppt/activeX/_rels/activeX29.xml.rels><?xml version="1.0" encoding="UTF-8" standalone="yes"?>
<Relationships xmlns="http://schemas.openxmlformats.org/package/2006/relationships"><Relationship Id="rId1" Type="http://schemas.microsoft.com/office/2006/relationships/activeXControlBinary" Target="activeX29.bin"/></Relationships>
</file>

<file path=ppt/activeX/_rels/activeX30.xml.rels><?xml version="1.0" encoding="UTF-8" standalone="yes"?>
<Relationships xmlns="http://schemas.openxmlformats.org/package/2006/relationships"><Relationship Id="rId1" Type="http://schemas.microsoft.com/office/2006/relationships/activeXControlBinary" Target="activeX30.bin"/></Relationships>
</file>

<file path=ppt/activeX/_rels/activeX31.xml.rels><?xml version="1.0" encoding="UTF-8" standalone="yes"?>
<Relationships xmlns="http://schemas.openxmlformats.org/package/2006/relationships"><Relationship Id="rId1" Type="http://schemas.microsoft.com/office/2006/relationships/activeXControlBinary" Target="activeX31.bin"/></Relationships>
</file>

<file path=ppt/activeX/_rels/activeX32.xml.rels><?xml version="1.0" encoding="UTF-8" standalone="yes"?>
<Relationships xmlns="http://schemas.openxmlformats.org/package/2006/relationships"><Relationship Id="rId1" Type="http://schemas.microsoft.com/office/2006/relationships/activeXControlBinary" Target="activeX32.bin"/></Relationships>
</file>

<file path=ppt/activeX/_rels/activeX33.xml.rels><?xml version="1.0" encoding="UTF-8" standalone="yes"?>
<Relationships xmlns="http://schemas.openxmlformats.org/package/2006/relationships"><Relationship Id="rId1" Type="http://schemas.microsoft.com/office/2006/relationships/activeXControlBinary" Target="activeX33.bin"/></Relationships>
</file>

<file path=ppt/activeX/_rels/activeX34.xml.rels><?xml version="1.0" encoding="UTF-8" standalone="yes"?>
<Relationships xmlns="http://schemas.openxmlformats.org/package/2006/relationships"><Relationship Id="rId1" Type="http://schemas.microsoft.com/office/2006/relationships/activeXControlBinary" Target="activeX34.bin"/></Relationships>
</file>

<file path=ppt/activeX/_rels/activeX35.xml.rels><?xml version="1.0" encoding="UTF-8" standalone="yes"?>
<Relationships xmlns="http://schemas.openxmlformats.org/package/2006/relationships"><Relationship Id="rId1" Type="http://schemas.microsoft.com/office/2006/relationships/activeXControlBinary" Target="activeX35.bin"/></Relationships>
</file>

<file path=ppt/activeX/_rels/activeX36.xml.rels><?xml version="1.0" encoding="UTF-8" standalone="yes"?>
<Relationships xmlns="http://schemas.openxmlformats.org/package/2006/relationships"><Relationship Id="rId1" Type="http://schemas.microsoft.com/office/2006/relationships/activeXControlBinary" Target="activeX36.bin"/></Relationships>
</file>

<file path=ppt/activeX/_rels/activeX37.xml.rels><?xml version="1.0" encoding="UTF-8" standalone="yes"?>
<Relationships xmlns="http://schemas.openxmlformats.org/package/2006/relationships"><Relationship Id="rId1" Type="http://schemas.microsoft.com/office/2006/relationships/activeXControlBinary" Target="activeX37.bin"/></Relationships>
</file>

<file path=ppt/activeX/_rels/activeX38.xml.rels><?xml version="1.0" encoding="UTF-8" standalone="yes"?>
<Relationships xmlns="http://schemas.openxmlformats.org/package/2006/relationships"><Relationship Id="rId1" Type="http://schemas.microsoft.com/office/2006/relationships/activeXControlBinary" Target="activeX38.bin"/></Relationships>
</file>

<file path=ppt/activeX/_rels/activeX39.xml.rels><?xml version="1.0" encoding="UTF-8" standalone="yes"?>
<Relationships xmlns="http://schemas.openxmlformats.org/package/2006/relationships"><Relationship Id="rId1" Type="http://schemas.microsoft.com/office/2006/relationships/activeXControlBinary" Target="activeX39.bin"/></Relationships>
</file>

<file path=ppt/activeX/_rels/activeX40.xml.rels><?xml version="1.0" encoding="UTF-8" standalone="yes"?>
<Relationships xmlns="http://schemas.openxmlformats.org/package/2006/relationships"><Relationship Id="rId1" Type="http://schemas.microsoft.com/office/2006/relationships/activeXControlBinary" Target="activeX40.bin"/></Relationships>
</file>

<file path=ppt/activeX/_rels/activeX41.xml.rels><?xml version="1.0" encoding="UTF-8" standalone="yes"?>
<Relationships xmlns="http://schemas.openxmlformats.org/package/2006/relationships"><Relationship Id="rId1" Type="http://schemas.microsoft.com/office/2006/relationships/activeXControlBinary" Target="activeX41.bin"/></Relationships>
</file>

<file path=ppt/activeX/_rels/activeX42.xml.rels><?xml version="1.0" encoding="UTF-8" standalone="yes"?>
<Relationships xmlns="http://schemas.openxmlformats.org/package/2006/relationships"><Relationship Id="rId1" Type="http://schemas.microsoft.com/office/2006/relationships/activeXControlBinary" Target="activeX42.bin"/></Relationships>
</file>

<file path=ppt/activeX/activeX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3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1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1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4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6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7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28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2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0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2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3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4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5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6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7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38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39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0.xml><?xml version="1.0" encoding="utf-8"?>
<ax:ocx xmlns:ax="http://schemas.microsoft.com/office/2006/activeX" xmlns:r="http://schemas.openxmlformats.org/officeDocument/2006/relationships" ax:classid="{8BD21D10-EC42-11CE-9E0D-00AA006002F3}" ax:persistence="persistStorage" r:id="rId1"/>
</file>

<file path=ppt/activeX/activeX41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activeX/activeX42.xml><?xml version="1.0" encoding="utf-8"?>
<ax:ocx xmlns:ax="http://schemas.microsoft.com/office/2006/activeX" xmlns:r="http://schemas.openxmlformats.org/officeDocument/2006/relationships" ax:classid="{D7053240-CE69-11CD-A777-00DD01143C57}" ax:persistence="persistStorage" r:id="rId1"/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Relationship Id="rId4" Type="http://schemas.openxmlformats.org/officeDocument/2006/relationships/image" Target="../media/image7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4" Type="http://schemas.openxmlformats.org/officeDocument/2006/relationships/image" Target="../media/image7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Relationship Id="rId4" Type="http://schemas.openxmlformats.org/officeDocument/2006/relationships/image" Target="../media/image7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image" Target="../media/image19.wmf"/><Relationship Id="rId7" Type="http://schemas.openxmlformats.org/officeDocument/2006/relationships/image" Target="../media/image23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Relationship Id="rId6" Type="http://schemas.openxmlformats.org/officeDocument/2006/relationships/image" Target="../media/image22.wmf"/><Relationship Id="rId11" Type="http://schemas.openxmlformats.org/officeDocument/2006/relationships/image" Target="../media/image27.wmf"/><Relationship Id="rId5" Type="http://schemas.openxmlformats.org/officeDocument/2006/relationships/image" Target="../media/image21.wmf"/><Relationship Id="rId10" Type="http://schemas.openxmlformats.org/officeDocument/2006/relationships/image" Target="../media/image26.wmf"/><Relationship Id="rId4" Type="http://schemas.openxmlformats.org/officeDocument/2006/relationships/image" Target="../media/image20.wmf"/><Relationship Id="rId9" Type="http://schemas.openxmlformats.org/officeDocument/2006/relationships/image" Target="../media/image2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B79A71-03D3-4179-8136-F5E826DBF376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000D46-12CF-49A3-A528-F303F0A973C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2.xml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5" Type="http://schemas.openxmlformats.org/officeDocument/2006/relationships/slideMaster" Target="../slideMasters/slideMaster1.xml"/><Relationship Id="rId4" Type="http://schemas.openxmlformats.org/officeDocument/2006/relationships/control" Target="../activeX/activeX3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0.xml"/><Relationship Id="rId3" Type="http://schemas.openxmlformats.org/officeDocument/2006/relationships/control" Target="../activeX/activeX5.xml"/><Relationship Id="rId7" Type="http://schemas.openxmlformats.org/officeDocument/2006/relationships/control" Target="../activeX/activeX9.xml"/><Relationship Id="rId2" Type="http://schemas.openxmlformats.org/officeDocument/2006/relationships/control" Target="../activeX/activeX4.xml"/><Relationship Id="rId1" Type="http://schemas.openxmlformats.org/officeDocument/2006/relationships/vmlDrawing" Target="../drawings/vmlDrawing2.vml"/><Relationship Id="rId6" Type="http://schemas.openxmlformats.org/officeDocument/2006/relationships/control" Target="../activeX/activeX8.xml"/><Relationship Id="rId5" Type="http://schemas.openxmlformats.org/officeDocument/2006/relationships/control" Target="../activeX/activeX7.xml"/><Relationship Id="rId4" Type="http://schemas.openxmlformats.org/officeDocument/2006/relationships/control" Target="../activeX/activeX6.xml"/><Relationship Id="rId9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17.xml"/><Relationship Id="rId3" Type="http://schemas.openxmlformats.org/officeDocument/2006/relationships/control" Target="../activeX/activeX12.xml"/><Relationship Id="rId7" Type="http://schemas.openxmlformats.org/officeDocument/2006/relationships/control" Target="../activeX/activeX16.xml"/><Relationship Id="rId2" Type="http://schemas.openxmlformats.org/officeDocument/2006/relationships/control" Target="../activeX/activeX11.xml"/><Relationship Id="rId1" Type="http://schemas.openxmlformats.org/officeDocument/2006/relationships/vmlDrawing" Target="../drawings/vmlDrawing3.vml"/><Relationship Id="rId6" Type="http://schemas.openxmlformats.org/officeDocument/2006/relationships/control" Target="../activeX/activeX15.xml"/><Relationship Id="rId5" Type="http://schemas.openxmlformats.org/officeDocument/2006/relationships/control" Target="../activeX/activeX14.xml"/><Relationship Id="rId4" Type="http://schemas.openxmlformats.org/officeDocument/2006/relationships/control" Target="../activeX/activeX13.xml"/><Relationship Id="rId9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24.xml"/><Relationship Id="rId3" Type="http://schemas.openxmlformats.org/officeDocument/2006/relationships/control" Target="../activeX/activeX19.xml"/><Relationship Id="rId7" Type="http://schemas.openxmlformats.org/officeDocument/2006/relationships/control" Target="../activeX/activeX23.xml"/><Relationship Id="rId2" Type="http://schemas.openxmlformats.org/officeDocument/2006/relationships/control" Target="../activeX/activeX18.xml"/><Relationship Id="rId1" Type="http://schemas.openxmlformats.org/officeDocument/2006/relationships/vmlDrawing" Target="../drawings/vmlDrawing4.vml"/><Relationship Id="rId6" Type="http://schemas.openxmlformats.org/officeDocument/2006/relationships/control" Target="../activeX/activeX22.xml"/><Relationship Id="rId5" Type="http://schemas.openxmlformats.org/officeDocument/2006/relationships/control" Target="../activeX/activeX21.xml"/><Relationship Id="rId4" Type="http://schemas.openxmlformats.org/officeDocument/2006/relationships/control" Target="../activeX/activeX20.xml"/><Relationship Id="rId9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1.xml"/><Relationship Id="rId3" Type="http://schemas.openxmlformats.org/officeDocument/2006/relationships/control" Target="../activeX/activeX26.xml"/><Relationship Id="rId7" Type="http://schemas.openxmlformats.org/officeDocument/2006/relationships/control" Target="../activeX/activeX30.xml"/><Relationship Id="rId2" Type="http://schemas.openxmlformats.org/officeDocument/2006/relationships/control" Target="../activeX/activeX25.xml"/><Relationship Id="rId1" Type="http://schemas.openxmlformats.org/officeDocument/2006/relationships/vmlDrawing" Target="../drawings/vmlDrawing5.vml"/><Relationship Id="rId6" Type="http://schemas.openxmlformats.org/officeDocument/2006/relationships/control" Target="../activeX/activeX29.xml"/><Relationship Id="rId5" Type="http://schemas.openxmlformats.org/officeDocument/2006/relationships/control" Target="../activeX/activeX28.xml"/><Relationship Id="rId4" Type="http://schemas.openxmlformats.org/officeDocument/2006/relationships/control" Target="../activeX/activeX27.xml"/><Relationship Id="rId9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control" Target="../activeX/activeX38.xml"/><Relationship Id="rId13" Type="http://schemas.openxmlformats.org/officeDocument/2006/relationships/slideMaster" Target="../slideMasters/slideMaster1.xml"/><Relationship Id="rId3" Type="http://schemas.openxmlformats.org/officeDocument/2006/relationships/control" Target="../activeX/activeX33.xml"/><Relationship Id="rId7" Type="http://schemas.openxmlformats.org/officeDocument/2006/relationships/control" Target="../activeX/activeX37.xml"/><Relationship Id="rId12" Type="http://schemas.openxmlformats.org/officeDocument/2006/relationships/control" Target="../activeX/activeX42.xml"/><Relationship Id="rId2" Type="http://schemas.openxmlformats.org/officeDocument/2006/relationships/control" Target="../activeX/activeX32.xml"/><Relationship Id="rId1" Type="http://schemas.openxmlformats.org/officeDocument/2006/relationships/vmlDrawing" Target="../drawings/vmlDrawing6.vml"/><Relationship Id="rId6" Type="http://schemas.openxmlformats.org/officeDocument/2006/relationships/control" Target="../activeX/activeX36.xml"/><Relationship Id="rId11" Type="http://schemas.openxmlformats.org/officeDocument/2006/relationships/control" Target="../activeX/activeX41.xml"/><Relationship Id="rId5" Type="http://schemas.openxmlformats.org/officeDocument/2006/relationships/control" Target="../activeX/activeX35.xml"/><Relationship Id="rId10" Type="http://schemas.openxmlformats.org/officeDocument/2006/relationships/control" Target="../activeX/activeX40.xml"/><Relationship Id="rId4" Type="http://schemas.openxmlformats.org/officeDocument/2006/relationships/control" Target="../activeX/activeX34.xml"/><Relationship Id="rId9" Type="http://schemas.openxmlformats.org/officeDocument/2006/relationships/control" Target="../activeX/activeX3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ли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23" name="Текст 22"/>
          <p:cNvSpPr>
            <a:spLocks noGrp="1"/>
          </p:cNvSpPr>
          <p:nvPr>
            <p:ph type="body" sz="quarter" idx="11" hasCustomPrompt="1"/>
          </p:nvPr>
        </p:nvSpPr>
        <p:spPr>
          <a:xfrm>
            <a:off x="615142" y="1397000"/>
            <a:ext cx="7930372" cy="2792615"/>
          </a:xfrm>
        </p:spPr>
        <p:txBody>
          <a:bodyPr>
            <a:normAutofit/>
          </a:bodyPr>
          <a:lstStyle>
            <a:lvl1pPr algn="ctr">
              <a:buNone/>
              <a:defRPr sz="5400" baseline="0"/>
            </a:lvl1pPr>
          </a:lstStyle>
          <a:p>
            <a:pPr lvl="0"/>
            <a:r>
              <a:rPr lang="ru-RU" dirty="0" smtClean="0"/>
              <a:t>Название теста </a:t>
            </a:r>
          </a:p>
        </p:txBody>
      </p:sp>
      <p:sp>
        <p:nvSpPr>
          <p:cNvPr id="24" name="Текст 22"/>
          <p:cNvSpPr>
            <a:spLocks noGrp="1"/>
          </p:cNvSpPr>
          <p:nvPr>
            <p:ph type="body" sz="quarter" idx="12" hasCustomPrompt="1"/>
          </p:nvPr>
        </p:nvSpPr>
        <p:spPr>
          <a:xfrm>
            <a:off x="598517" y="4314305"/>
            <a:ext cx="4921134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Автор:</a:t>
            </a:r>
          </a:p>
        </p:txBody>
      </p:sp>
      <p:sp>
        <p:nvSpPr>
          <p:cNvPr id="29" name="Текст 22"/>
          <p:cNvSpPr>
            <a:spLocks noGrp="1"/>
          </p:cNvSpPr>
          <p:nvPr>
            <p:ph type="body" sz="quarter" idx="13" hasCustomPrompt="1"/>
          </p:nvPr>
        </p:nvSpPr>
        <p:spPr>
          <a:xfrm>
            <a:off x="5586152" y="4314305"/>
            <a:ext cx="3009207" cy="1886990"/>
          </a:xfrm>
        </p:spPr>
        <p:txBody>
          <a:bodyPr>
            <a:normAutofit/>
          </a:bodyPr>
          <a:lstStyle>
            <a:lvl1pPr algn="l">
              <a:buNone/>
              <a:defRPr sz="4000" baseline="0"/>
            </a:lvl1pPr>
          </a:lstStyle>
          <a:p>
            <a:pPr lvl="0"/>
            <a:r>
              <a:rPr lang="ru-RU" dirty="0" smtClean="0"/>
              <a:t>Класс:</a:t>
            </a:r>
          </a:p>
        </p:txBody>
      </p:sp>
    </p:spTree>
    <p:controls>
      <p:control spid="7170" name="CommandButton1" r:id="rId2" imgW="1076400" imgH="495360"/>
      <p:control spid="7171" name="CommandButton2" r:id="rId3" imgW="1352520" imgH="495360"/>
      <p:control spid="7173" name="TextBox1" r:id="rId4" imgW="990720" imgH="21924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9" name="Овал 28"/>
          <p:cNvSpPr/>
          <p:nvPr userDrawn="1"/>
        </p:nvSpPr>
        <p:spPr>
          <a:xfrm>
            <a:off x="7955280" y="3807229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p:control spid="2050" name="CommandButton1" r:id="rId2" imgW="1076400" imgH="495360"/>
      <p:control spid="2051" name="CommandButton2" r:id="rId3" imgW="1352520" imgH="495360"/>
      <p:control spid="2053" name="TextBox1" r:id="rId4" imgW="990720" imgH="219240"/>
      <p:control spid="2054" name="CommandButton4" r:id="rId5" imgW="590400" imgH="552600"/>
      <p:control spid="2055" name="CommandButton5" r:id="rId6" imgW="590400" imgH="552600"/>
      <p:control spid="2056" name="CommandButton6" r:id="rId7" imgW="590400" imgH="552600"/>
      <p:control spid="2057" name="CommandButton7" r:id="rId8" imgW="590400" imgH="552600"/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  <p:hf sldNum="0" hdr="0" ftr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4484562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p:control spid="4098" name="CommandButton1" r:id="rId2" imgW="1076400" imgH="495360"/>
      <p:control spid="4099" name="CommandButton2" r:id="rId3" imgW="1352520" imgH="495360"/>
      <p:control spid="4101" name="TextBox1" r:id="rId4" imgW="990720" imgH="219240"/>
      <p:control spid="4102" name="CommandButton4" r:id="rId5" imgW="590400" imgH="552600"/>
      <p:control spid="4103" name="CommandButton5" r:id="rId6" imgW="590400" imgH="552600"/>
      <p:control spid="4104" name="CommandButton6" r:id="rId7" imgW="590400" imgH="552600"/>
      <p:control spid="4105" name="CommandButton7" r:id="rId8" imgW="590400" imgH="552600"/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161895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p:control spid="5122" name="CommandButton1" r:id="rId2" imgW="1076400" imgH="495360"/>
      <p:control spid="5123" name="CommandButton2" r:id="rId3" imgW="1352520" imgH="495360"/>
      <p:control spid="5125" name="TextBox1" r:id="rId4" imgW="990720" imgH="219240"/>
      <p:control spid="5126" name="CommandButton4" r:id="rId5" imgW="590400" imgH="552600"/>
      <p:control spid="5127" name="CommandButton5" r:id="rId6" imgW="590400" imgH="552600"/>
      <p:control spid="5128" name="CommandButton6" r:id="rId7" imgW="590400" imgH="552600"/>
      <p:control spid="5129" name="CommandButton7" r:id="rId8" imgW="590400" imgH="552600"/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твет №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 userDrawn="1"/>
        </p:nvSpPr>
        <p:spPr>
          <a:xfrm>
            <a:off x="287651" y="5578287"/>
            <a:ext cx="7968581" cy="627047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290944" y="4904284"/>
            <a:ext cx="7965289" cy="634659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290945" y="4243592"/>
            <a:ext cx="7965288" cy="628962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smtClean="0"/>
              <a:t>	</a:t>
            </a:r>
            <a:endParaRPr lang="ru-RU" sz="2800" dirty="0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282634" y="3576415"/>
            <a:ext cx="7973034" cy="621436"/>
          </a:xfrm>
          <a:prstGeom prst="rect">
            <a:avLst/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800" dirty="0" smtClean="0">
                <a:solidFill>
                  <a:schemeClr val="tx1"/>
                </a:solidFill>
              </a:rPr>
              <a:t>	</a:t>
            </a:r>
            <a:endParaRPr lang="en-US" sz="2800" dirty="0" smtClean="0">
              <a:solidFill>
                <a:schemeClr val="tx1"/>
              </a:solidFill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1"/>
            <a:ext cx="8681598" cy="2651760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17" name="Прямоугольник 16"/>
          <p:cNvSpPr/>
          <p:nvPr userDrawn="1"/>
        </p:nvSpPr>
        <p:spPr>
          <a:xfrm rot="16200000">
            <a:off x="8325079" y="3545607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 userDrawn="1"/>
        </p:nvSpPr>
        <p:spPr>
          <a:xfrm rot="16200000">
            <a:off x="8325081" y="4217786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Прямоугольник 18"/>
          <p:cNvSpPr/>
          <p:nvPr userDrawn="1"/>
        </p:nvSpPr>
        <p:spPr>
          <a:xfrm rot="16200000">
            <a:off x="8325076" y="4889963"/>
            <a:ext cx="628194" cy="666754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 userDrawn="1"/>
        </p:nvSpPr>
        <p:spPr>
          <a:xfrm rot="16200000">
            <a:off x="8325079" y="5562142"/>
            <a:ext cx="628194" cy="666752"/>
          </a:xfrm>
          <a:prstGeom prst="rect">
            <a:avLst/>
          </a:prstGeom>
          <a:solidFill>
            <a:srgbClr val="CCD8E7">
              <a:alpha val="50196"/>
            </a:srgb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855663"/>
            <a:ext cx="8653462" cy="2652712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Формулировка вопроса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quarter" idx="12" hasCustomPrompt="1"/>
          </p:nvPr>
        </p:nvSpPr>
        <p:spPr>
          <a:xfrm>
            <a:off x="274638" y="359092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1</a:t>
            </a:r>
          </a:p>
        </p:txBody>
      </p:sp>
      <p:sp>
        <p:nvSpPr>
          <p:cNvPr id="26" name="Текст 24"/>
          <p:cNvSpPr>
            <a:spLocks noGrp="1"/>
          </p:cNvSpPr>
          <p:nvPr>
            <p:ph type="body" sz="quarter" idx="13" hasCustomPrompt="1"/>
          </p:nvPr>
        </p:nvSpPr>
        <p:spPr>
          <a:xfrm>
            <a:off x="282950" y="4264256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2</a:t>
            </a:r>
          </a:p>
        </p:txBody>
      </p:sp>
      <p:sp>
        <p:nvSpPr>
          <p:cNvPr id="27" name="Текст 24"/>
          <p:cNvSpPr>
            <a:spLocks noGrp="1"/>
          </p:cNvSpPr>
          <p:nvPr>
            <p:ph type="body" sz="quarter" idx="14" hasCustomPrompt="1"/>
          </p:nvPr>
        </p:nvSpPr>
        <p:spPr>
          <a:xfrm>
            <a:off x="299576" y="4929274"/>
            <a:ext cx="7988300" cy="582613"/>
          </a:xfrm>
        </p:spPr>
        <p:txBody>
          <a:bodyPr/>
          <a:lstStyle>
            <a:lvl2pPr>
              <a:defRPr baseline="0"/>
            </a:lvl2pPr>
          </a:lstStyle>
          <a:p>
            <a:pPr lvl="1"/>
            <a:r>
              <a:rPr lang="ru-RU" dirty="0" smtClean="0"/>
              <a:t>Ответ 3</a:t>
            </a:r>
          </a:p>
        </p:txBody>
      </p:sp>
      <p:sp>
        <p:nvSpPr>
          <p:cNvPr id="28" name="Текст 24"/>
          <p:cNvSpPr>
            <a:spLocks noGrp="1"/>
          </p:cNvSpPr>
          <p:nvPr>
            <p:ph type="body" sz="quarter" idx="15" hasCustomPrompt="1"/>
          </p:nvPr>
        </p:nvSpPr>
        <p:spPr>
          <a:xfrm>
            <a:off x="307889" y="5602605"/>
            <a:ext cx="7988300" cy="582613"/>
          </a:xfrm>
        </p:spPr>
        <p:txBody>
          <a:bodyPr/>
          <a:lstStyle>
            <a:lvl2pPr>
              <a:defRPr/>
            </a:lvl2pPr>
          </a:lstStyle>
          <a:p>
            <a:pPr lvl="1"/>
            <a:r>
              <a:rPr lang="ru-RU" dirty="0" smtClean="0"/>
              <a:t>Ответ 4</a:t>
            </a:r>
          </a:p>
        </p:txBody>
      </p:sp>
      <p:sp>
        <p:nvSpPr>
          <p:cNvPr id="22" name="Овал 21"/>
          <p:cNvSpPr/>
          <p:nvPr userDrawn="1"/>
        </p:nvSpPr>
        <p:spPr>
          <a:xfrm>
            <a:off x="7955280" y="5822296"/>
            <a:ext cx="166255" cy="16625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controls>
      <p:control spid="6146" name="CommandButton1" r:id="rId2" imgW="1076400" imgH="495360"/>
      <p:control spid="6147" name="CommandButton2" r:id="rId3" imgW="1352520" imgH="495360"/>
      <p:control spid="6149" name="TextBox1" r:id="rId4" imgW="990720" imgH="219240"/>
      <p:control spid="6150" name="CommandButton4" r:id="rId5" imgW="590400" imgH="552600"/>
      <p:control spid="6151" name="CommandButton5" r:id="rId6" imgW="590400" imgH="552600"/>
      <p:control spid="6152" name="CommandButton6" r:id="rId7" imgW="590400" imgH="552600"/>
      <p:control spid="6153" name="CommandButton7" r:id="rId8" imgW="590400" imgH="552600"/>
    </p:controls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  <p:hf sldNum="0" hdr="0" ftr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Ито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4"/>
          <p:cNvSpPr/>
          <p:nvPr userDrawn="1"/>
        </p:nvSpPr>
        <p:spPr>
          <a:xfrm rot="16200000" flipH="1">
            <a:off x="1746250" y="-857250"/>
            <a:ext cx="5778500" cy="9017000"/>
          </a:xfrm>
          <a:prstGeom prst="snipRoundRect">
            <a:avLst>
              <a:gd name="adj1" fmla="val 2513"/>
              <a:gd name="adj2" fmla="val 0"/>
            </a:avLst>
          </a:prstGeom>
          <a:solidFill>
            <a:schemeClr val="accent1">
              <a:lumMod val="20000"/>
              <a:lumOff val="80000"/>
            </a:schemeClr>
          </a:solidFill>
          <a:ln w="9525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с одним скругленным углом 20"/>
          <p:cNvSpPr/>
          <p:nvPr userDrawn="1"/>
        </p:nvSpPr>
        <p:spPr>
          <a:xfrm flipH="1">
            <a:off x="124691" y="764771"/>
            <a:ext cx="8961116" cy="5677593"/>
          </a:xfrm>
          <a:prstGeom prst="round1Rect">
            <a:avLst>
              <a:gd name="adj" fmla="val 2682"/>
            </a:avLst>
          </a:prstGeom>
          <a:solidFill>
            <a:schemeClr val="tx2">
              <a:lumMod val="20000"/>
              <a:lumOff val="8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-6350" y="6492875"/>
            <a:ext cx="1066800" cy="365125"/>
          </a:xfrm>
        </p:spPr>
        <p:txBody>
          <a:bodyPr/>
          <a:lstStyle/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6" name="TextBox 5"/>
          <p:cNvSpPr txBox="1"/>
          <p:nvPr userDrawn="1"/>
        </p:nvSpPr>
        <p:spPr>
          <a:xfrm>
            <a:off x="-6350" y="-66504"/>
            <a:ext cx="137890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5400" b="1" cap="none" spc="0" dirty="0" smtClean="0">
                <a:ln w="18000">
                  <a:solidFill>
                    <a:schemeClr val="accent6">
                      <a:lumMod val="60000"/>
                      <a:lumOff val="40000"/>
                    </a:schemeClr>
                  </a:solidFill>
                  <a:prstDash val="solid"/>
                  <a:miter lim="800000"/>
                </a:ln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Тест</a:t>
            </a:r>
            <a:endParaRPr lang="ru-RU" sz="5400" b="1" cap="none" spc="0" dirty="0">
              <a:ln w="18000">
                <a:solidFill>
                  <a:schemeClr val="accent6">
                    <a:lumMod val="60000"/>
                    <a:lumOff val="40000"/>
                  </a:schemeClr>
                </a:solidFill>
                <a:prstDash val="solid"/>
                <a:miter lim="800000"/>
              </a:ln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11" name="Прямоугольник с одним скругленным углом 10"/>
          <p:cNvSpPr/>
          <p:nvPr userDrawn="1"/>
        </p:nvSpPr>
        <p:spPr>
          <a:xfrm flipH="1">
            <a:off x="290944" y="856210"/>
            <a:ext cx="8681598" cy="5436525"/>
          </a:xfrm>
          <a:prstGeom prst="round1Rect">
            <a:avLst>
              <a:gd name="adj" fmla="val 0"/>
            </a:avLst>
          </a:prstGeom>
          <a:solidFill>
            <a:schemeClr val="accent6">
              <a:lumMod val="40000"/>
              <a:lumOff val="60000"/>
              <a:alpha val="50196"/>
            </a:schemeClr>
          </a:solidFill>
          <a:ln w="63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3200" dirty="0" smtClean="0">
                <a:solidFill>
                  <a:schemeClr val="tx1"/>
                </a:solidFill>
              </a:rPr>
              <a:t>	</a:t>
            </a:r>
            <a:endParaRPr lang="ru-RU" sz="3200" dirty="0"/>
          </a:p>
        </p:txBody>
      </p:sp>
      <p:sp>
        <p:nvSpPr>
          <p:cNvPr id="23" name="TextBox 22"/>
          <p:cNvSpPr txBox="1"/>
          <p:nvPr userDrawn="1"/>
        </p:nvSpPr>
        <p:spPr>
          <a:xfrm>
            <a:off x="290946" y="872836"/>
            <a:ext cx="867848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800" spc="-150" dirty="0" smtClean="0">
                <a:solidFill>
                  <a:schemeClr val="tx1"/>
                </a:solidFill>
              </a:rPr>
              <a:t>Анализ работы с тестом</a:t>
            </a:r>
            <a:endParaRPr lang="ru-RU" sz="3600" spc="-150" dirty="0" smtClean="0">
              <a:solidFill>
                <a:schemeClr val="tx1"/>
              </a:solidFill>
            </a:endParaRPr>
          </a:p>
        </p:txBody>
      </p:sp>
    </p:spTree>
    <p:controls>
      <p:control spid="8196" name="TextBox1" r:id="rId2" imgW="990720" imgH="219240"/>
      <p:control spid="8201" name="CommandButton1" r:id="rId3" imgW="5600880" imgH="800280"/>
      <p:control spid="8202" name="TextBox2" r:id="rId4" imgW="1209600" imgH="771480"/>
      <p:control spid="8203" name="CommandButton2" r:id="rId5" imgW="5600880" imgH="800280"/>
      <p:control spid="8204" name="TextBox3" r:id="rId6" imgW="1209600" imgH="771480"/>
      <p:control spid="8205" name="CommandButton3" r:id="rId7" imgW="5600880" imgH="800280"/>
      <p:control spid="8206" name="TextBox4" r:id="rId8" imgW="1209600" imgH="771480"/>
      <p:control spid="8207" name="CommandButton4" r:id="rId9" imgW="5600880" imgH="800280"/>
      <p:control spid="8208" name="TextBox5" r:id="rId10" imgW="1209600" imgH="771480"/>
      <p:control spid="8209" name="CommandButton5" r:id="rId11" imgW="3419640" imgH="800280"/>
      <p:control spid="8210" name="CommandButton6" r:id="rId12" imgW="3419640" imgH="800280"/>
    </p:controls>
  </p:cSld>
  <p:clrMapOvr>
    <a:masterClrMapping/>
  </p:clrMapOvr>
  <p:transition advClick="0"/>
  <p:timing>
    <p:tnLst>
      <p:par>
        <p:cTn id="1" dur="indefinite" restart="never" nodeType="tmRoot"/>
      </p:par>
    </p:tnLst>
  </p:timing>
  <p:hf sldNum="0" hdr="0" ftr="0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B830EF-4C9E-4C2A-9C15-B1668713B94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5" r:id="rId2"/>
    <p:sldLayoutId id="2147483656" r:id="rId3"/>
    <p:sldLayoutId id="2147483657" r:id="rId4"/>
    <p:sldLayoutId id="2147483658" r:id="rId5"/>
    <p:sldLayoutId id="2147483660" r:id="rId6"/>
  </p:sldLayoutIdLst>
  <p:transition advClick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78308-FE41-41FB-AAB2-D0B650B6D381}" type="datetimeFigureOut">
              <a:rPr lang="ru-RU" smtClean="0"/>
              <a:pPr/>
              <a:t>29.11.2016</a:t>
            </a:fld>
            <a:endParaRPr lang="ru-RU"/>
          </a:p>
        </p:txBody>
      </p:sp>
      <p:sp>
        <p:nvSpPr>
          <p:cNvPr id="11" name="Текст 10"/>
          <p:cNvSpPr>
            <a:spLocks noGrp="1"/>
          </p:cNvSpPr>
          <p:nvPr>
            <p:ph type="body" sz="quarter" idx="11"/>
          </p:nvPr>
        </p:nvSpPr>
        <p:spPr>
          <a:gradFill>
            <a:gsLst>
              <a:gs pos="0">
                <a:srgbClr val="FFFF00">
                  <a:alpha val="98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r>
              <a:rPr lang="en-US" smtClean="0">
                <a:solidFill>
                  <a:srgbClr val="00B050"/>
                </a:solidFill>
                <a:latin typeface="Algerian" pitchFamily="82" charset="0"/>
              </a:rPr>
              <a:t>DEPENDENT</a:t>
            </a:r>
          </a:p>
          <a:p>
            <a:r>
              <a:rPr lang="en-US" smtClean="0">
                <a:solidFill>
                  <a:srgbClr val="00B050"/>
                </a:solidFill>
                <a:latin typeface="Algerian" pitchFamily="82" charset="0"/>
              </a:rPr>
              <a:t>PREPOSITIONS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smtClean="0">
                <a:solidFill>
                  <a:schemeClr val="accent1">
                    <a:lumMod val="50000"/>
                  </a:schemeClr>
                </a:solidFill>
                <a:latin typeface="Algerian" pitchFamily="82" charset="0"/>
              </a:rPr>
              <a:t>Spotlight-10</a:t>
            </a:r>
          </a:p>
          <a:p>
            <a:r>
              <a:rPr lang="en-US" smtClean="0">
                <a:solidFill>
                  <a:schemeClr val="accent1">
                    <a:lumMod val="50000"/>
                  </a:schemeClr>
                </a:solidFill>
                <a:latin typeface="Algerian" pitchFamily="82" charset="0"/>
              </a:rPr>
              <a:t>Module 2c</a:t>
            </a:r>
            <a:endParaRPr lang="ru-RU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dirty="0"/>
          </a:p>
        </p:txBody>
      </p:sp>
      <p:sp>
        <p:nvSpPr>
          <p:cNvPr id="13" name="Текст 12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en-US" smtClean="0">
                <a:solidFill>
                  <a:schemeClr val="accent1">
                    <a:lumMod val="50000"/>
                  </a:schemeClr>
                </a:solidFill>
                <a:latin typeface="Algerian" pitchFamily="82" charset="0"/>
              </a:rPr>
              <a:t>Done by</a:t>
            </a:r>
          </a:p>
          <a:p>
            <a:r>
              <a:rPr lang="en-US" smtClean="0">
                <a:solidFill>
                  <a:schemeClr val="accent1">
                    <a:lumMod val="50000"/>
                  </a:schemeClr>
                </a:solidFill>
                <a:latin typeface="Algerian" pitchFamily="82" charset="0"/>
              </a:rPr>
              <a:t>Kobzeva M.V.</a:t>
            </a:r>
            <a:endParaRPr lang="ru-RU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7" name="Picture 2" descr="C:\Users\0D39~1\AppData\Local\Temp\__20140207_1708834928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63615" y="3365255"/>
            <a:ext cx="1828804" cy="1505715"/>
          </a:xfrm>
          <a:prstGeom prst="rect">
            <a:avLst/>
          </a:prstGeom>
          <a:noFill/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AA553E-269B-4CFD-B0C8-FB12770741FD}" type="datetime1">
              <a:rPr lang="ru-RU" smtClean="0"/>
              <a:pPr/>
              <a:t>29.11.2016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gradFill>
            <a:gsLst>
              <a:gs pos="0">
                <a:srgbClr val="FFFF00">
                  <a:alpha val="98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pPr algn="ctr">
              <a:buNone/>
            </a:pPr>
            <a:r>
              <a:rPr lang="en-US" sz="4000" dirty="0" smtClean="0">
                <a:solidFill>
                  <a:schemeClr val="accent1">
                    <a:lumMod val="50000"/>
                  </a:schemeClr>
                </a:solidFill>
                <a:latin typeface="Algerian" pitchFamily="82" charset="0"/>
              </a:rPr>
              <a:t>Complete the sentences with </a:t>
            </a:r>
            <a:r>
              <a:rPr lang="en-US" sz="4000" dirty="0" smtClean="0">
                <a:solidFill>
                  <a:srgbClr val="FF0000"/>
                </a:solidFill>
                <a:latin typeface="Algerian" pitchFamily="82" charset="0"/>
              </a:rPr>
              <a:t>about, of, at or in.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sz="4000" dirty="0" smtClean="0">
                <a:solidFill>
                  <a:srgbClr val="00B050"/>
                </a:solidFill>
                <a:latin typeface="Georgia" pitchFamily="18" charset="0"/>
              </a:rPr>
              <a:t>She was brilliant…. skiing.</a:t>
            </a:r>
            <a:endParaRPr lang="ru-RU" sz="4000" dirty="0" smtClean="0">
              <a:solidFill>
                <a:srgbClr val="00B050"/>
              </a:solidFill>
              <a:latin typeface="Georgia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  <a:latin typeface="Georgia" pitchFamily="18" charset="0"/>
              </a:rPr>
              <a:t>on</a:t>
            </a:r>
            <a:endParaRPr lang="ru-RU" dirty="0">
              <a:solidFill>
                <a:srgbClr val="FFFF00"/>
              </a:solidFill>
              <a:latin typeface="Georgia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  <a:latin typeface="Georgia" pitchFamily="18" charset="0"/>
              </a:rPr>
              <a:t>about</a:t>
            </a:r>
            <a:endParaRPr lang="ru-RU" dirty="0">
              <a:solidFill>
                <a:srgbClr val="FFFF00"/>
              </a:solidFill>
              <a:latin typeface="Georgia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  <a:latin typeface="Georgia" pitchFamily="18" charset="0"/>
              </a:rPr>
              <a:t>in</a:t>
            </a:r>
            <a:endParaRPr lang="ru-RU" dirty="0">
              <a:solidFill>
                <a:srgbClr val="FFFF00"/>
              </a:solidFill>
              <a:latin typeface="Georgia" pitchFamily="18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  <a:latin typeface="Georgia" pitchFamily="18" charset="0"/>
              </a:rPr>
              <a:t>at</a:t>
            </a:r>
            <a:endParaRPr lang="ru-RU" dirty="0">
              <a:solidFill>
                <a:srgbClr val="FFFF0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D2C813-6053-4C6E-B670-30A166F9D613}" type="datetime1">
              <a:rPr lang="ru-RU" smtClean="0"/>
              <a:pPr/>
              <a:t>29.11.2016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gradFill>
            <a:gsLst>
              <a:gs pos="0">
                <a:srgbClr val="FFFF00">
                  <a:alpha val="98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sz="4000" dirty="0" smtClean="0">
                <a:solidFill>
                  <a:srgbClr val="00B050"/>
                </a:solidFill>
                <a:latin typeface="Georgia" pitchFamily="18" charset="0"/>
              </a:rPr>
              <a:t>Ben is interested…gardening.</a:t>
            </a:r>
            <a:endParaRPr lang="ru-RU" sz="4000" dirty="0">
              <a:solidFill>
                <a:srgbClr val="00B050"/>
              </a:solidFill>
              <a:latin typeface="Georgia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  <a:latin typeface="Georgia" pitchFamily="18" charset="0"/>
              </a:rPr>
              <a:t>at</a:t>
            </a:r>
            <a:endParaRPr lang="ru-RU" dirty="0">
              <a:solidFill>
                <a:srgbClr val="FFFF00"/>
              </a:solidFill>
              <a:latin typeface="Georgia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  <a:latin typeface="Georgia" pitchFamily="18" charset="0"/>
              </a:rPr>
              <a:t>in</a:t>
            </a:r>
            <a:endParaRPr lang="ru-RU" dirty="0">
              <a:solidFill>
                <a:srgbClr val="FFFF00"/>
              </a:solidFill>
              <a:latin typeface="Georgia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  <a:latin typeface="Georgia" pitchFamily="18" charset="0"/>
              </a:rPr>
              <a:t>about</a:t>
            </a:r>
            <a:endParaRPr lang="ru-RU" dirty="0">
              <a:solidFill>
                <a:srgbClr val="FFFF00"/>
              </a:solidFill>
              <a:latin typeface="Georgia" pitchFamily="18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  <a:latin typeface="Georgia" pitchFamily="18" charset="0"/>
              </a:rPr>
              <a:t>of</a:t>
            </a:r>
            <a:endParaRPr lang="ru-RU" dirty="0">
              <a:solidFill>
                <a:srgbClr val="FFFF0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E2086E-812D-4FAA-B977-2F1E5CA279E6}" type="datetime1">
              <a:rPr lang="ru-RU" smtClean="0"/>
              <a:pPr/>
              <a:t>29.11.2016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gradFill>
            <a:gsLst>
              <a:gs pos="0">
                <a:srgbClr val="FFFF00">
                  <a:alpha val="98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sz="4000" dirty="0" smtClean="0">
                <a:solidFill>
                  <a:srgbClr val="00B050"/>
                </a:solidFill>
                <a:latin typeface="Georgia" pitchFamily="18" charset="0"/>
              </a:rPr>
              <a:t>Tom is terrible…cooking. He burns everything.</a:t>
            </a:r>
            <a:endParaRPr lang="ru-RU" sz="4000" dirty="0" smtClean="0">
              <a:solidFill>
                <a:srgbClr val="00B050"/>
              </a:solidFill>
              <a:latin typeface="Georgia" pitchFamily="18" charset="0"/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  <a:latin typeface="Georgia" pitchFamily="18" charset="0"/>
              </a:rPr>
              <a:t>at</a:t>
            </a:r>
            <a:endParaRPr lang="ru-RU" dirty="0">
              <a:solidFill>
                <a:srgbClr val="FFFF00"/>
              </a:solidFill>
              <a:latin typeface="Georgia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  <a:latin typeface="Georgia" pitchFamily="18" charset="0"/>
              </a:rPr>
              <a:t>on</a:t>
            </a:r>
            <a:endParaRPr lang="ru-RU" dirty="0">
              <a:solidFill>
                <a:srgbClr val="FFFF00"/>
              </a:solidFill>
              <a:latin typeface="Georgia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  <a:latin typeface="Georgia" pitchFamily="18" charset="0"/>
              </a:rPr>
              <a:t>in</a:t>
            </a:r>
            <a:endParaRPr lang="ru-RU" dirty="0">
              <a:solidFill>
                <a:srgbClr val="FFFF00"/>
              </a:solidFill>
              <a:latin typeface="Georgia" pitchFamily="18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  <a:latin typeface="Georgia" pitchFamily="18" charset="0"/>
              </a:rPr>
              <a:t>about</a:t>
            </a:r>
            <a:endParaRPr lang="ru-RU" dirty="0">
              <a:solidFill>
                <a:srgbClr val="FFFF0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411391-8B64-42BC-9615-3A6FAAE6408B}" type="datetime1">
              <a:rPr lang="ru-RU" smtClean="0"/>
              <a:pPr/>
              <a:t>29.11.2016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gradFill>
            <a:gsLst>
              <a:gs pos="0">
                <a:srgbClr val="FFFF00">
                  <a:alpha val="98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>
            <a:normAutofit/>
          </a:bodyPr>
          <a:lstStyle/>
          <a:p>
            <a:pPr>
              <a:buNone/>
            </a:pPr>
            <a:endParaRPr lang="en-US" sz="4000" dirty="0" smtClean="0">
              <a:solidFill>
                <a:srgbClr val="00B050"/>
              </a:solidFill>
              <a:latin typeface="Georgia" pitchFamily="18" charset="0"/>
            </a:endParaRPr>
          </a:p>
          <a:p>
            <a:pPr>
              <a:buNone/>
            </a:pPr>
            <a:r>
              <a:rPr lang="en-US" sz="4000" dirty="0" smtClean="0">
                <a:solidFill>
                  <a:srgbClr val="00B050"/>
                </a:solidFill>
                <a:latin typeface="Georgia" pitchFamily="18" charset="0"/>
              </a:rPr>
              <a:t>My aunt is fond… reading.</a:t>
            </a:r>
            <a:endParaRPr lang="ru-RU" sz="4000" dirty="0">
              <a:solidFill>
                <a:srgbClr val="00B050"/>
              </a:solidFill>
              <a:latin typeface="Georgia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  <a:latin typeface="Georgia" pitchFamily="18" charset="0"/>
              </a:rPr>
              <a:t>in</a:t>
            </a:r>
            <a:endParaRPr lang="ru-RU" dirty="0">
              <a:solidFill>
                <a:srgbClr val="FFFF00"/>
              </a:solidFill>
              <a:latin typeface="Georgia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  <a:latin typeface="Georgia" pitchFamily="18" charset="0"/>
              </a:rPr>
              <a:t>of</a:t>
            </a:r>
            <a:endParaRPr lang="ru-RU" dirty="0">
              <a:solidFill>
                <a:srgbClr val="FFFF00"/>
              </a:solidFill>
              <a:latin typeface="Georgia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  <a:latin typeface="Georgia" pitchFamily="18" charset="0"/>
              </a:rPr>
              <a:t>about</a:t>
            </a:r>
            <a:endParaRPr lang="ru-RU" dirty="0">
              <a:solidFill>
                <a:srgbClr val="FFFF00"/>
              </a:solidFill>
              <a:latin typeface="Georgia" pitchFamily="18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  <a:latin typeface="Georgia" pitchFamily="18" charset="0"/>
              </a:rPr>
              <a:t>on</a:t>
            </a:r>
            <a:endParaRPr lang="ru-RU" dirty="0">
              <a:solidFill>
                <a:srgbClr val="FFFF0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FB46BF-EC9C-45D9-B58B-70C4A4BC5740}" type="datetime1">
              <a:rPr lang="ru-RU" smtClean="0"/>
              <a:pPr/>
              <a:t>29.11.2016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gradFill>
            <a:gsLst>
              <a:gs pos="0">
                <a:srgbClr val="FFFF00">
                  <a:alpha val="98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sz="4000" dirty="0" smtClean="0">
                <a:solidFill>
                  <a:srgbClr val="00B050"/>
                </a:solidFill>
                <a:latin typeface="Georgia" pitchFamily="18" charset="0"/>
              </a:rPr>
              <a:t>I am keen… snowboarding.</a:t>
            </a:r>
            <a:endParaRPr lang="ru-RU" sz="4000" dirty="0">
              <a:solidFill>
                <a:srgbClr val="00B050"/>
              </a:solidFill>
              <a:latin typeface="Georgia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  <a:latin typeface="Georgia" pitchFamily="18" charset="0"/>
              </a:rPr>
              <a:t>about</a:t>
            </a:r>
            <a:endParaRPr lang="ru-RU" dirty="0">
              <a:solidFill>
                <a:srgbClr val="FFFF00"/>
              </a:solidFill>
              <a:latin typeface="Georgia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  <a:latin typeface="Georgia" pitchFamily="18" charset="0"/>
              </a:rPr>
              <a:t>on</a:t>
            </a:r>
            <a:endParaRPr lang="ru-RU" dirty="0">
              <a:solidFill>
                <a:srgbClr val="FFFF00"/>
              </a:solidFill>
              <a:latin typeface="Georgia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  <a:latin typeface="Georgia" pitchFamily="18" charset="0"/>
              </a:rPr>
              <a:t>at</a:t>
            </a:r>
            <a:endParaRPr lang="ru-RU" dirty="0">
              <a:solidFill>
                <a:srgbClr val="FFFF00"/>
              </a:solidFill>
              <a:latin typeface="Georgia" pitchFamily="18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  <a:latin typeface="Georgia" pitchFamily="18" charset="0"/>
              </a:rPr>
              <a:t>in</a:t>
            </a:r>
            <a:endParaRPr lang="ru-RU" dirty="0">
              <a:solidFill>
                <a:srgbClr val="FFFF0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31C083-0942-4131-A723-B0B6B352E14D}" type="datetime1">
              <a:rPr lang="ru-RU" smtClean="0"/>
              <a:pPr/>
              <a:t>29.11.2016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quarter" idx="11"/>
          </p:nvPr>
        </p:nvSpPr>
        <p:spPr>
          <a:gradFill>
            <a:gsLst>
              <a:gs pos="0">
                <a:srgbClr val="FFFF00">
                  <a:alpha val="98000"/>
                </a:srgb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/>
          <a:lstStyle/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sz="4000" dirty="0" smtClean="0">
                <a:solidFill>
                  <a:srgbClr val="00B050"/>
                </a:solidFill>
                <a:latin typeface="Georgia" pitchFamily="18" charset="0"/>
              </a:rPr>
              <a:t>John is crazy … rock climbing.</a:t>
            </a:r>
            <a:endParaRPr lang="ru-RU" sz="4000" dirty="0">
              <a:solidFill>
                <a:srgbClr val="00B050"/>
              </a:solidFill>
              <a:latin typeface="Georgia" pitchFamily="18" charset="0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  <a:latin typeface="Georgia" pitchFamily="18" charset="0"/>
              </a:rPr>
              <a:t>about</a:t>
            </a:r>
            <a:endParaRPr lang="ru-RU" dirty="0">
              <a:solidFill>
                <a:srgbClr val="FFFF00"/>
              </a:solidFill>
              <a:latin typeface="Georgia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  <a:latin typeface="Georgia" pitchFamily="18" charset="0"/>
              </a:rPr>
              <a:t>at</a:t>
            </a:r>
            <a:endParaRPr lang="ru-RU" dirty="0">
              <a:solidFill>
                <a:srgbClr val="FFFF00"/>
              </a:solidFill>
              <a:latin typeface="Georgia" pitchFamily="18" charset="0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  <a:latin typeface="Georgia" pitchFamily="18" charset="0"/>
              </a:rPr>
              <a:t>on</a:t>
            </a:r>
            <a:endParaRPr lang="ru-RU" dirty="0">
              <a:solidFill>
                <a:srgbClr val="FFFF00"/>
              </a:solidFill>
              <a:latin typeface="Georgia" pitchFamily="18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>
                <a:solidFill>
                  <a:srgbClr val="FFFF00"/>
                </a:solidFill>
                <a:latin typeface="Georgia" pitchFamily="18" charset="0"/>
              </a:rPr>
              <a:t>in</a:t>
            </a:r>
            <a:endParaRPr lang="ru-RU" dirty="0">
              <a:solidFill>
                <a:srgbClr val="FFFF0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B1ED6E-847A-4904-8870-0174CB3A9869}" type="datetime1">
              <a:rPr lang="ru-RU" smtClean="0"/>
              <a:pPr/>
              <a:t>29.11.2016</a:t>
            </a:fld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234</TotalTime>
  <Words>92</Words>
  <Application>Microsoft Office PowerPoint</Application>
  <PresentationFormat>Экран (4:3)</PresentationFormat>
  <Paragraphs>51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</vt:vector>
  </TitlesOfParts>
  <Company>Alekc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Aleksei</dc:creator>
  <cp:lastModifiedBy>Марина</cp:lastModifiedBy>
  <cp:revision>30</cp:revision>
  <dcterms:created xsi:type="dcterms:W3CDTF">2010-02-09T18:22:56Z</dcterms:created>
  <dcterms:modified xsi:type="dcterms:W3CDTF">2016-11-29T17:04:09Z</dcterms:modified>
</cp:coreProperties>
</file>