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4"/>
  </p:handoutMasterIdLst>
  <p:sldIdLst>
    <p:sldId id="256" r:id="rId2"/>
    <p:sldId id="257" r:id="rId3"/>
    <p:sldId id="258" r:id="rId4"/>
    <p:sldId id="286" r:id="rId5"/>
    <p:sldId id="268" r:id="rId6"/>
    <p:sldId id="284" r:id="rId7"/>
    <p:sldId id="269" r:id="rId8"/>
    <p:sldId id="280" r:id="rId9"/>
    <p:sldId id="270" r:id="rId10"/>
    <p:sldId id="271" r:id="rId11"/>
    <p:sldId id="281" r:id="rId12"/>
    <p:sldId id="285" r:id="rId13"/>
    <p:sldId id="277" r:id="rId14"/>
    <p:sldId id="272" r:id="rId15"/>
    <p:sldId id="282" r:id="rId16"/>
    <p:sldId id="273" r:id="rId17"/>
    <p:sldId id="283" r:id="rId18"/>
    <p:sldId id="274" r:id="rId19"/>
    <p:sldId id="279" r:id="rId20"/>
    <p:sldId id="275" r:id="rId21"/>
    <p:sldId id="278" r:id="rId22"/>
    <p:sldId id="276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717BA"/>
    <a:srgbClr val="A50021"/>
    <a:srgbClr val="FF9966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96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7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FB791394-83D4-46B5-A5BC-109151AD25FE}" type="datetimeFigureOut">
              <a:rPr lang="ru-RU"/>
              <a:pPr>
                <a:defRPr/>
              </a:pPr>
              <a:t>04.12.2016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B1C0A125-C074-41F0-A3F2-A7A6D65FEA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3927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86501-1236-45DB-9C2B-2B1A7A71EDDB}" type="datetimeFigureOut">
              <a:rPr lang="ru-RU"/>
              <a:pPr>
                <a:defRPr/>
              </a:pPr>
              <a:t>04.12.2016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429A4-333B-4396-9459-4C47F3FE0B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603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EFF6B-3D9E-45E4-9F4E-93F42E0EBB7A}" type="datetimeFigureOut">
              <a:rPr lang="ru-RU"/>
              <a:pPr>
                <a:defRPr/>
              </a:pPr>
              <a:t>04.12.2016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9FFDA-16F5-4901-ACDD-E704D54D04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398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6C4C1-5F13-4138-B6A3-98DF43D9C47F}" type="datetimeFigureOut">
              <a:rPr lang="ru-RU"/>
              <a:pPr>
                <a:defRPr/>
              </a:pPr>
              <a:t>04.12.2016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8E8E2-16C3-4003-8B41-55C7740422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9374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63F8F-0F42-45C6-9F5C-A7B5B52494A7}" type="datetimeFigureOut">
              <a:rPr lang="ru-RU"/>
              <a:pPr>
                <a:defRPr/>
              </a:pPr>
              <a:t>04.12.2016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D41B5-77D5-4FEE-8AB6-522950197A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941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CFF81-7392-44BD-AF20-1C5ACB52060E}" type="datetimeFigureOut">
              <a:rPr lang="ru-RU"/>
              <a:pPr>
                <a:defRPr/>
              </a:pPr>
              <a:t>04.12.2016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FA6F4-784A-414C-9132-337221D18C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2848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99149-FF1B-4079-A712-61EDDCDE0150}" type="datetimeFigureOut">
              <a:rPr lang="ru-RU"/>
              <a:pPr>
                <a:defRPr/>
              </a:pPr>
              <a:t>04.12.2016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ADF43-802C-4031-B598-857704BDB2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6578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3BBF4-BD1F-4F3B-82E6-ED10C97B7033}" type="datetimeFigureOut">
              <a:rPr lang="ru-RU"/>
              <a:pPr>
                <a:defRPr/>
              </a:pPr>
              <a:t>04.12.2016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750A8-E496-4997-90EA-E33F232C79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80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26EBD-75B9-4A95-B969-EDC561DB0A33}" type="datetimeFigureOut">
              <a:rPr lang="ru-RU"/>
              <a:pPr>
                <a:defRPr/>
              </a:pPr>
              <a:t>04.12.2016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FEA13-C3AF-4491-AE2C-457E8D9BBB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6235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F754D-D9F0-4850-910D-103997A37FAB}" type="datetimeFigureOut">
              <a:rPr lang="ru-RU"/>
              <a:pPr>
                <a:defRPr/>
              </a:pPr>
              <a:t>04.12.2016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65AEC-817D-466E-A947-49F540F6B0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240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2BEA2-5EAE-4922-A200-45C16786D306}" type="datetimeFigureOut">
              <a:rPr lang="ru-RU"/>
              <a:pPr>
                <a:defRPr/>
              </a:pPr>
              <a:t>04.12.2016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3E151-A0FD-405C-95F7-DF30865E4A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910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56E1C-B1E3-481B-96C0-3D8CFED1E1BF}" type="datetimeFigureOut">
              <a:rPr lang="ru-RU"/>
              <a:pPr>
                <a:defRPr/>
              </a:pPr>
              <a:t>04.12.2016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C8A2C-D694-4834-9A08-EC02786A3F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800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2">
                <a:lumMod val="60000"/>
                <a:lumOff val="40000"/>
                <a:alpha val="22000"/>
              </a:schemeClr>
            </a:gs>
            <a:gs pos="48000">
              <a:schemeClr val="accent1">
                <a:tint val="44500"/>
                <a:satMod val="160000"/>
                <a:alpha val="54000"/>
              </a:schemeClr>
            </a:gs>
            <a:gs pos="76000">
              <a:schemeClr val="accent1">
                <a:tint val="23500"/>
                <a:satMod val="160000"/>
                <a:lumMod val="80000"/>
                <a:alpha val="50000"/>
              </a:schemeClr>
            </a:gs>
          </a:gsLst>
          <a:lin ang="6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E9FA280-AE3E-4357-A47B-E0A1BC2CD0BE}" type="datetimeFigureOut">
              <a:rPr lang="ru-RU"/>
              <a:pPr>
                <a:defRPr/>
              </a:pPr>
              <a:t>04.12.2016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C2CE9A8-42E0-4DE5-B7C1-AB9B66F754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10" Type="http://schemas.openxmlformats.org/officeDocument/2006/relationships/image" Target="../media/image11.pn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8.jpg"/><Relationship Id="rId7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image" Target="../media/image12.jp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1.png"/><Relationship Id="rId7" Type="http://schemas.openxmlformats.org/officeDocument/2006/relationships/image" Target="../media/image18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7.jpg"/><Relationship Id="rId10" Type="http://schemas.openxmlformats.org/officeDocument/2006/relationships/image" Target="../media/image20.jpg"/><Relationship Id="rId4" Type="http://schemas.openxmlformats.org/officeDocument/2006/relationships/image" Target="../media/image16.jpg"/><Relationship Id="rId9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4.png"/><Relationship Id="rId7" Type="http://schemas.openxmlformats.org/officeDocument/2006/relationships/image" Target="../media/image2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png"/><Relationship Id="rId10" Type="http://schemas.openxmlformats.org/officeDocument/2006/relationships/image" Target="../media/image17.jpg"/><Relationship Id="rId4" Type="http://schemas.openxmlformats.org/officeDocument/2006/relationships/image" Target="../media/image21.png"/><Relationship Id="rId9" Type="http://schemas.openxmlformats.org/officeDocument/2006/relationships/image" Target="../media/image25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7.png"/><Relationship Id="rId7" Type="http://schemas.openxmlformats.org/officeDocument/2006/relationships/image" Target="../media/image2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png"/><Relationship Id="rId10" Type="http://schemas.openxmlformats.org/officeDocument/2006/relationships/image" Target="../media/image13.jpg"/><Relationship Id="rId4" Type="http://schemas.openxmlformats.org/officeDocument/2006/relationships/image" Target="../media/image4.png"/><Relationship Id="rId9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7.png"/><Relationship Id="rId7" Type="http://schemas.openxmlformats.org/officeDocument/2006/relationships/image" Target="../media/image2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3.jpg"/><Relationship Id="rId10" Type="http://schemas.openxmlformats.org/officeDocument/2006/relationships/image" Target="../media/image21.png"/><Relationship Id="rId4" Type="http://schemas.openxmlformats.org/officeDocument/2006/relationships/image" Target="../media/image6.jpg"/><Relationship Id="rId9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12.jpg"/><Relationship Id="rId7" Type="http://schemas.openxmlformats.org/officeDocument/2006/relationships/image" Target="../media/image10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8.jpg"/><Relationship Id="rId10" Type="http://schemas.openxmlformats.org/officeDocument/2006/relationships/image" Target="../media/image17.jpg"/><Relationship Id="rId4" Type="http://schemas.openxmlformats.org/officeDocument/2006/relationships/image" Target="../media/image23.jp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5.jpg"/><Relationship Id="rId10" Type="http://schemas.openxmlformats.org/officeDocument/2006/relationships/image" Target="../media/image16.jpg"/><Relationship Id="rId4" Type="http://schemas.openxmlformats.org/officeDocument/2006/relationships/image" Target="../media/image8.jpg"/><Relationship Id="rId9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3.jpg"/><Relationship Id="rId7" Type="http://schemas.openxmlformats.org/officeDocument/2006/relationships/image" Target="../media/image12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8.jpg"/><Relationship Id="rId10" Type="http://schemas.openxmlformats.org/officeDocument/2006/relationships/image" Target="../media/image11.png"/><Relationship Id="rId4" Type="http://schemas.openxmlformats.org/officeDocument/2006/relationships/image" Target="../media/image23.jpg"/><Relationship Id="rId9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23.jpg"/><Relationship Id="rId7" Type="http://schemas.openxmlformats.org/officeDocument/2006/relationships/image" Target="../media/image2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5.jpg"/><Relationship Id="rId9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jpg"/><Relationship Id="rId7" Type="http://schemas.openxmlformats.org/officeDocument/2006/relationships/image" Target="../media/image12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10" Type="http://schemas.openxmlformats.org/officeDocument/2006/relationships/image" Target="../media/image21.png"/><Relationship Id="rId4" Type="http://schemas.openxmlformats.org/officeDocument/2006/relationships/image" Target="../media/image23.jpg"/><Relationship Id="rId9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6.jpg"/><Relationship Id="rId10" Type="http://schemas.openxmlformats.org/officeDocument/2006/relationships/image" Target="../media/image17.jpg"/><Relationship Id="rId4" Type="http://schemas.openxmlformats.org/officeDocument/2006/relationships/image" Target="../media/image22.png"/><Relationship Id="rId9" Type="http://schemas.openxmlformats.org/officeDocument/2006/relationships/image" Target="../media/image19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3" Type="http://schemas.openxmlformats.org/officeDocument/2006/relationships/image" Target="../media/image21.png"/><Relationship Id="rId7" Type="http://schemas.openxmlformats.org/officeDocument/2006/relationships/image" Target="../media/image2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25.jpg"/><Relationship Id="rId10" Type="http://schemas.openxmlformats.org/officeDocument/2006/relationships/image" Target="../media/image26.jpg"/><Relationship Id="rId4" Type="http://schemas.openxmlformats.org/officeDocument/2006/relationships/image" Target="../media/image11.png"/><Relationship Id="rId9" Type="http://schemas.openxmlformats.org/officeDocument/2006/relationships/image" Target="../media/image8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15.png"/><Relationship Id="rId7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12.jpg"/><Relationship Id="rId10" Type="http://schemas.openxmlformats.org/officeDocument/2006/relationships/image" Target="../media/image10.jpg"/><Relationship Id="rId4" Type="http://schemas.openxmlformats.org/officeDocument/2006/relationships/image" Target="../media/image21.png"/><Relationship Id="rId9" Type="http://schemas.openxmlformats.org/officeDocument/2006/relationships/image" Target="../media/image13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18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16.jpg"/><Relationship Id="rId10" Type="http://schemas.openxmlformats.org/officeDocument/2006/relationships/image" Target="../media/image3.jpg"/><Relationship Id="rId4" Type="http://schemas.openxmlformats.org/officeDocument/2006/relationships/image" Target="../media/image14.png"/><Relationship Id="rId9" Type="http://schemas.openxmlformats.org/officeDocument/2006/relationships/image" Target="../media/image17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9.png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12.jpg"/><Relationship Id="rId10" Type="http://schemas.openxmlformats.org/officeDocument/2006/relationships/image" Target="../media/image13.jpg"/><Relationship Id="rId4" Type="http://schemas.openxmlformats.org/officeDocument/2006/relationships/image" Target="../media/image21.png"/><Relationship Id="rId9" Type="http://schemas.openxmlformats.org/officeDocument/2006/relationships/image" Target="../media/image25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3.jpg"/><Relationship Id="rId7" Type="http://schemas.openxmlformats.org/officeDocument/2006/relationships/image" Target="../media/image25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17.jpg"/><Relationship Id="rId9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21.png"/><Relationship Id="rId7" Type="http://schemas.openxmlformats.org/officeDocument/2006/relationships/image" Target="../media/image2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25.jpg"/><Relationship Id="rId10" Type="http://schemas.openxmlformats.org/officeDocument/2006/relationships/image" Target="../media/image17.jpg"/><Relationship Id="rId4" Type="http://schemas.openxmlformats.org/officeDocument/2006/relationships/image" Target="../media/image7.png"/><Relationship Id="rId9" Type="http://schemas.openxmlformats.org/officeDocument/2006/relationships/image" Target="../media/image12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7.jpg"/><Relationship Id="rId7" Type="http://schemas.openxmlformats.org/officeDocument/2006/relationships/image" Target="../media/image26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10" Type="http://schemas.openxmlformats.org/officeDocument/2006/relationships/image" Target="../media/image24.jpeg"/><Relationship Id="rId4" Type="http://schemas.openxmlformats.org/officeDocument/2006/relationships/image" Target="../media/image20.jpg"/><Relationship Id="rId9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27.png"/><Relationship Id="rId7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2.jpg"/><Relationship Id="rId10" Type="http://schemas.openxmlformats.org/officeDocument/2006/relationships/image" Target="../media/image8.jpg"/><Relationship Id="rId4" Type="http://schemas.openxmlformats.org/officeDocument/2006/relationships/image" Target="../media/image4.png"/><Relationship Id="rId9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>
            <a:hlinkClick r:id="" action="ppaction://macro?name=wrk_start"/>
          </p:cNvPr>
          <p:cNvSpPr/>
          <p:nvPr/>
        </p:nvSpPr>
        <p:spPr>
          <a:xfrm>
            <a:off x="3071812" y="5517232"/>
            <a:ext cx="3000375" cy="71437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E717B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itchFamily="34" charset="0"/>
              </a:rPr>
              <a:t>Начать тест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-8781"/>
            <a:ext cx="9082980" cy="42195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371600" y="4005064"/>
            <a:ext cx="6400800" cy="17526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1600" b="1" dirty="0" err="1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Митюгина</a:t>
            </a:r>
            <a:r>
              <a:rPr lang="ru-RU" sz="16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Татьяна Геннадьевна,</a:t>
            </a:r>
          </a:p>
          <a:p>
            <a:r>
              <a:rPr lang="ru-RU" sz="16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</a:t>
            </a:r>
            <a:r>
              <a:rPr lang="ru-RU" sz="16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читель английского языка</a:t>
            </a:r>
          </a:p>
          <a:p>
            <a:r>
              <a:rPr lang="ru-RU" sz="16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МБОУ – </a:t>
            </a:r>
            <a:r>
              <a:rPr lang="ru-RU" sz="1600" b="1" dirty="0" err="1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Кокинская</a:t>
            </a:r>
            <a:r>
              <a:rPr lang="ru-RU" sz="16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СОШ Брянской области</a:t>
            </a:r>
            <a:endParaRPr lang="ru-RU" sz="16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Arial" charset="0"/>
              </a:rPr>
              <a:t>Результат теста</a:t>
            </a:r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457200" y="2000250"/>
            <a:ext cx="5900738" cy="3286125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buFont typeface="Arial" charset="0"/>
              <a:buNone/>
            </a:pPr>
            <a:r>
              <a:rPr lang="ru-RU" altLang="ru-RU" sz="44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Верно: 20</a:t>
            </a:r>
          </a:p>
          <a:p>
            <a:pPr eaLnBrk="1" hangingPunct="1">
              <a:buFont typeface="Arial" charset="0"/>
              <a:buNone/>
            </a:pPr>
            <a:r>
              <a:rPr lang="ru-RU" altLang="ru-RU" sz="44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Ошибки: 0</a:t>
            </a:r>
          </a:p>
          <a:p>
            <a:pPr eaLnBrk="1" hangingPunct="1">
              <a:buFont typeface="Arial" charset="0"/>
              <a:buNone/>
            </a:pPr>
            <a:r>
              <a:rPr lang="ru-RU" altLang="ru-RU" sz="44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Отметка: 5</a:t>
            </a:r>
            <a:endParaRPr lang="ru-RU" altLang="ru-RU" sz="4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4100" name="Содержимое 2"/>
          <p:cNvSpPr txBox="1">
            <a:spLocks/>
          </p:cNvSpPr>
          <p:nvPr/>
        </p:nvSpPr>
        <p:spPr bwMode="auto">
          <a:xfrm>
            <a:off x="500063" y="5445224"/>
            <a:ext cx="5857875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indent="-342900">
              <a:spcBef>
                <a:spcPct val="20000"/>
              </a:spcBef>
              <a:buFont typeface="Arial" charset="0"/>
              <a:buNone/>
              <a:defRPr/>
            </a:pPr>
            <a:r>
              <a:rPr lang="ru-RU" sz="32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Arial" charset="0"/>
              </a:rPr>
              <a:t>Время: 1 мин. 2 сек.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5" name="Скругленный прямоугольник 4">
            <a:hlinkClick r:id="" action="ppaction://macro?name=wrk_repeat"/>
          </p:cNvPr>
          <p:cNvSpPr/>
          <p:nvPr/>
        </p:nvSpPr>
        <p:spPr>
          <a:xfrm>
            <a:off x="6500813" y="5572125"/>
            <a:ext cx="2286000" cy="714375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pitchFamily="34" charset="0"/>
              </a:rPr>
              <a:t>ещё</a:t>
            </a:r>
          </a:p>
        </p:txBody>
      </p:sp>
      <p:sp>
        <p:nvSpPr>
          <p:cNvPr id="6" name="Скругленный прямоугольник 5" hidden="1">
            <a:hlinkClick r:id="" action="ppaction://macro?name=wrk_correct"/>
          </p:cNvPr>
          <p:cNvSpPr/>
          <p:nvPr/>
        </p:nvSpPr>
        <p:spPr>
          <a:xfrm>
            <a:off x="6500813" y="4643438"/>
            <a:ext cx="2286000" cy="714375"/>
          </a:xfrm>
          <a:prstGeom prst="roundRect">
            <a:avLst/>
          </a:prstGeom>
          <a:solidFill>
            <a:srgbClr val="A5002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исправить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988840"/>
            <a:ext cx="2212427" cy="3057773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NET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swimming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5" name="Скругленный прямоугольник 14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6" name="Скругленный прямоугольник 15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DA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NET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cycling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26808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DA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NET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2060"/>
                </a:solidFill>
                <a:latin typeface="+mn-lt"/>
              </a:rPr>
              <a:t>s</a:t>
            </a:r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kiing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DA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basketball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35355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NET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DA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ice hockey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4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DA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NET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volleyball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55642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NET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DA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running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DA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NET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skating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NET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DA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football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06375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DA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table tennis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35355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NET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diving 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72716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DA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NET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gymnastics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DA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NET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archery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86680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NET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DA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figure skating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DA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ln>
                <a:solidFill>
                  <a:sysClr val="windowText" lastClr="000000"/>
                </a:solidFill>
              </a:ln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NET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karate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480336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DA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NET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wrestling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DA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boxing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92195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DA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NET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weight lifting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DA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NET"/>
          </p:cNvPr>
          <p:cNvSpPr/>
          <p:nvPr/>
        </p:nvSpPr>
        <p:spPr>
          <a:xfrm>
            <a:off x="3635375" y="407670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682045" y="1274857"/>
            <a:ext cx="3707902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mountaineering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76973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NET"/>
          </p:cNvPr>
          <p:cNvSpPr/>
          <p:nvPr/>
        </p:nvSpPr>
        <p:spPr>
          <a:xfrm>
            <a:off x="3635375" y="2565400"/>
            <a:ext cx="1800225" cy="10795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250825" y="4005263"/>
            <a:ext cx="1800225" cy="10795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7092950" y="4076700"/>
            <a:ext cx="1798638" cy="10810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250825" y="2565400"/>
            <a:ext cx="1800225" cy="10795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macro?name=DA"/>
          </p:cNvPr>
          <p:cNvSpPr/>
          <p:nvPr/>
        </p:nvSpPr>
        <p:spPr>
          <a:xfrm>
            <a:off x="3663180" y="4149080"/>
            <a:ext cx="1800225" cy="108108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3635375" y="5516563"/>
            <a:ext cx="1800225" cy="108108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7092950" y="2565400"/>
            <a:ext cx="1798638" cy="107950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8509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rial" charset="0"/>
              </a:rPr>
              <a:t>Press the right  picture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55776" y="1196752"/>
            <a:ext cx="3960440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835101" y="1274857"/>
            <a:ext cx="34563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+mn-lt"/>
              </a:rPr>
              <a:t>  long jumping</a:t>
            </a:r>
            <a:endParaRPr lang="ru-RU" sz="40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7" name="Скругленный прямоугольник 16">
            <a:hlinkClick r:id="" action="ppaction://macro?name=NET"/>
          </p:cNvPr>
          <p:cNvSpPr/>
          <p:nvPr/>
        </p:nvSpPr>
        <p:spPr>
          <a:xfrm>
            <a:off x="274117" y="5483226"/>
            <a:ext cx="1800225" cy="10795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  <p:sp>
        <p:nvSpPr>
          <p:cNvPr id="18" name="Скругленный прямоугольник 17">
            <a:hlinkClick r:id="" action="ppaction://macro?name=NET"/>
          </p:cNvPr>
          <p:cNvSpPr/>
          <p:nvPr/>
        </p:nvSpPr>
        <p:spPr>
          <a:xfrm>
            <a:off x="7091363" y="5518150"/>
            <a:ext cx="1800225" cy="10795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E717BA"/>
                </a:solidFill>
                <a:cs typeface="Arial" pitchFamily="34" charset="0"/>
              </a:rPr>
              <a:t> </a:t>
            </a:r>
            <a:endParaRPr lang="ru-RU" sz="3200" b="1" dirty="0">
              <a:solidFill>
                <a:srgbClr val="E717BA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12167"/>
      </a:hlink>
      <a:folHlink>
        <a:srgbClr val="00727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accent6">
            <a:lumMod val="40000"/>
            <a:lumOff val="60000"/>
          </a:schemeClr>
        </a:solidFill>
      </a:spPr>
      <a:bodyPr wrap="square" rtlCol="0">
        <a:spAutoFit/>
      </a:bodyPr>
      <a:lstStyle>
        <a:defPPr>
          <a:defRPr sz="10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1886</TotalTime>
  <Words>359</Words>
  <Application>Microsoft Office PowerPoint</Application>
  <PresentationFormat>Экран (4:3)</PresentationFormat>
  <Paragraphs>231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Результат теста</vt:lpstr>
      <vt:lpstr> Press the right  picture</vt:lpstr>
      <vt:lpstr> Press the right  picture</vt:lpstr>
      <vt:lpstr> Press the right  picture</vt:lpstr>
      <vt:lpstr> Press the right  picture</vt:lpstr>
      <vt:lpstr> Press the right  picture</vt:lpstr>
      <vt:lpstr> Press the right  picture</vt:lpstr>
      <vt:lpstr> Press the right  picture</vt:lpstr>
      <vt:lpstr> Press the right  picture</vt:lpstr>
      <vt:lpstr> Press the right  picture</vt:lpstr>
      <vt:lpstr> Press the right  picture</vt:lpstr>
      <vt:lpstr> Press the right  picture</vt:lpstr>
      <vt:lpstr> Press the right  picture</vt:lpstr>
      <vt:lpstr> Press the right  picture</vt:lpstr>
      <vt:lpstr> Press the right  picture</vt:lpstr>
      <vt:lpstr> Press the right  picture</vt:lpstr>
      <vt:lpstr> Press the right  picture</vt:lpstr>
      <vt:lpstr> Press the right  picture</vt:lpstr>
      <vt:lpstr> Press the right  picture</vt:lpstr>
      <vt:lpstr> Press the right  picture</vt:lpstr>
      <vt:lpstr> Press the right  picture</vt:lpstr>
    </vt:vector>
  </TitlesOfParts>
  <Company>ind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ind</dc:creator>
  <cp:lastModifiedBy>RePack by Diakov</cp:lastModifiedBy>
  <cp:revision>795</cp:revision>
  <dcterms:created xsi:type="dcterms:W3CDTF">2007-04-26T13:09:51Z</dcterms:created>
  <dcterms:modified xsi:type="dcterms:W3CDTF">2016-12-04T15:02:05Z</dcterms:modified>
</cp:coreProperties>
</file>