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activeX/activeX8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Default Extension="jpeg" ContentType="image/jpeg"/>
  <Override PartName="/ppt/vbaProject.bin" ContentType="application/vnd.ms-office.vbaPro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1" r:id="rId4"/>
    <p:sldId id="260" r:id="rId5"/>
    <p:sldId id="263" r:id="rId6"/>
    <p:sldId id="264" r:id="rId7"/>
    <p:sldId id="265" r:id="rId8"/>
    <p:sldId id="267" r:id="rId9"/>
    <p:sldId id="268" r:id="rId10"/>
    <p:sldId id="269" r:id="rId11"/>
    <p:sldId id="270" r:id="rId12"/>
    <p:sldId id="271" r:id="rId13"/>
    <p:sldId id="273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5" Type="http://schemas.openxmlformats.org/officeDocument/2006/relationships/control" Target="../activeX/activeX14.xml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5" Type="http://schemas.openxmlformats.org/officeDocument/2006/relationships/control" Target="../activeX/activeX21.xml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3" Type="http://schemas.openxmlformats.org/officeDocument/2006/relationships/control" Target="../activeX/activeX33.xml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0" Type="http://schemas.openxmlformats.org/officeDocument/2006/relationships/control" Target="../activeX/activeX40.xml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p:control spid="7170" name="CommandButton1" r:id="rId2" imgW="1076400" imgH="495360"/>
      <p:control spid="7171" name="CommandButton2" r:id="rId3" imgW="1352520" imgH="495360"/>
      <p:control spid="7173" name="TextBox1" r:id="rId4" imgW="990720" imgH="2192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2050" name="CommandButton1" r:id="rId2" imgW="1076400" imgH="495360"/>
      <p:control spid="2051" name="CommandButton2" r:id="rId3" imgW="1352520" imgH="495360"/>
      <p:control spid="2053" name="TextBox1" r:id="rId4" imgW="990720" imgH="219240"/>
      <p:control spid="2054" name="CommandButton4" r:id="rId5" imgW="590400" imgH="552600"/>
      <p:control spid="2055" name="CommandButton5" r:id="rId6" imgW="590400" imgH="552600"/>
      <p:control spid="2056" name="CommandButton6" r:id="rId7" imgW="590400" imgH="552600"/>
      <p:control spid="2057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4098" name="CommandButton1" r:id="rId2" imgW="1076400" imgH="495360"/>
      <p:control spid="4099" name="CommandButton2" r:id="rId3" imgW="1352520" imgH="495360"/>
      <p:control spid="4101" name="TextBox1" r:id="rId4" imgW="990720" imgH="219240"/>
      <p:control spid="4102" name="CommandButton4" r:id="rId5" imgW="590400" imgH="552600"/>
      <p:control spid="4103" name="CommandButton5" r:id="rId6" imgW="590400" imgH="552600"/>
      <p:control spid="4104" name="CommandButton6" r:id="rId7" imgW="590400" imgH="552600"/>
      <p:control spid="4105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5122" name="CommandButton1" r:id="rId2" imgW="1076400" imgH="495360"/>
      <p:control spid="5123" name="CommandButton2" r:id="rId3" imgW="1352520" imgH="495360"/>
      <p:control spid="5125" name="TextBox1" r:id="rId4" imgW="990720" imgH="219240"/>
      <p:control spid="5126" name="CommandButton4" r:id="rId5" imgW="590400" imgH="552600"/>
      <p:control spid="5127" name="CommandButton5" r:id="rId6" imgW="590400" imgH="552600"/>
      <p:control spid="5128" name="CommandButton6" r:id="rId7" imgW="590400" imgH="552600"/>
      <p:control spid="5129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6146" name="CommandButton1" r:id="rId2" imgW="1076400" imgH="495360"/>
      <p:control spid="6147" name="CommandButton2" r:id="rId3" imgW="1352520" imgH="495360"/>
      <p:control spid="6149" name="TextBox1" r:id="rId4" imgW="990720" imgH="219240"/>
      <p:control spid="6150" name="CommandButton4" r:id="rId5" imgW="590400" imgH="552600"/>
      <p:control spid="6151" name="CommandButton5" r:id="rId6" imgW="590400" imgH="552600"/>
      <p:control spid="6152" name="CommandButton6" r:id="rId7" imgW="590400" imgH="552600"/>
      <p:control spid="6153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p:control spid="8196" name="TextBox1" r:id="rId2" imgW="990720" imgH="219240"/>
      <p:control spid="8201" name="CommandButton1" r:id="rId3" imgW="5600880" imgH="800280"/>
      <p:control spid="8202" name="TextBox2" r:id="rId4" imgW="1209600" imgH="771480"/>
      <p:control spid="8203" name="CommandButton2" r:id="rId5" imgW="5600880" imgH="800280"/>
      <p:control spid="8204" name="TextBox3" r:id="rId6" imgW="1209600" imgH="771480"/>
      <p:control spid="8205" name="CommandButton3" r:id="rId7" imgW="5600880" imgH="800280"/>
      <p:control spid="8206" name="TextBox4" r:id="rId8" imgW="1209600" imgH="771480"/>
      <p:control spid="8207" name="CommandButton4" r:id="rId9" imgW="5600880" imgH="800280"/>
      <p:control spid="8208" name="TextBox5" r:id="rId10" imgW="1209600" imgH="771480"/>
      <p:control spid="8209" name="CommandButton5" r:id="rId11" imgW="3419640" imgH="800280"/>
      <p:control spid="8210" name="CommandButton6" r:id="rId12" imgW="3419640" imgH="80028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ln>
            <a:solidFill>
              <a:srgbClr val="00B050"/>
            </a:solidFill>
          </a:ln>
        </p:spPr>
        <p:txBody>
          <a:bodyPr/>
          <a:lstStyle/>
          <a:p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Questions Tags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xfrm>
            <a:off x="3209025" y="4331557"/>
            <a:ext cx="2698813" cy="1886990"/>
          </a:xfrm>
          <a:solidFill>
            <a:srgbClr val="92D050"/>
          </a:solidFill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Романюта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 Н.Н.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Саратовская область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Питерский район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с. Питерка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2016</a:t>
            </a:r>
            <a:endParaRPr lang="en-US" sz="2000" b="1" dirty="0" smtClean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>
          <a:xfrm>
            <a:off x="6254150" y="4364966"/>
            <a:ext cx="2329133" cy="1854679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УМК</a:t>
            </a: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”Enjoy English”</a:t>
            </a:r>
          </a:p>
          <a:p>
            <a:pPr algn="ctr">
              <a:defRPr/>
            </a:pP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5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класс:</a:t>
            </a: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Unit 1</a:t>
            </a:r>
          </a:p>
          <a:p>
            <a:pPr algn="ctr">
              <a:defRPr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  <a:p>
            <a:endParaRPr lang="ru-RU" dirty="0"/>
          </a:p>
        </p:txBody>
      </p:sp>
      <p:pic>
        <p:nvPicPr>
          <p:cNvPr id="24578" name="Picture 2" descr="http://uslide.ru/images/26/32713/389/img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95222" y="2417719"/>
            <a:ext cx="2376000" cy="177742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24580" name="Picture 4" descr="http://uslide.ru/images/26/32713/736/img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76513" y="2385667"/>
            <a:ext cx="2368867" cy="177665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24582" name="Picture 6" descr="http://fs1.ppt4web.ru/images/12376/91477/640/img0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02861" y="2303252"/>
            <a:ext cx="2412000" cy="1809000"/>
          </a:xfrm>
          <a:prstGeom prst="rect">
            <a:avLst/>
          </a:prstGeom>
          <a:noFill/>
        </p:spPr>
      </p:pic>
      <p:pic>
        <p:nvPicPr>
          <p:cNvPr id="24584" name="Picture 8" descr="http://englishfull.ru/wp-content/uploads/2015/01/tag_questions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9644" y="4516018"/>
            <a:ext cx="2376000" cy="163350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24588" name="Picture 12" descr="https://beaumonttl.files.wordpress.com/2014/02/question-marks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4098" y="5132717"/>
            <a:ext cx="1483162" cy="107565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A5F56-1E08-4ADC-8A0B-0A39A3CDEDF2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dirty="0" smtClean="0"/>
              <a:t> </a:t>
            </a:r>
            <a:r>
              <a:rPr lang="en-US" sz="3600" b="1" dirty="0" smtClean="0"/>
              <a:t>It’s  a lovely evening,…</a:t>
            </a:r>
            <a:endParaRPr lang="ru-RU" sz="36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3925018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doesn’t it? </a:t>
            </a:r>
            <a:endParaRPr lang="ru-RU" b="1" dirty="0" smtClean="0"/>
          </a:p>
          <a:p>
            <a:pPr>
              <a:buNone/>
            </a:pP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3916392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wasn’t  it?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3916392" y="4929274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isn’t it?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3916391" y="560260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can’t it?</a:t>
            </a:r>
            <a:endParaRPr lang="ru-RU" b="1" dirty="0"/>
          </a:p>
        </p:txBody>
      </p:sp>
      <p:pic>
        <p:nvPicPr>
          <p:cNvPr id="10242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A5F56-1E08-4ADC-8A0B-0A39A3CDEDF2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ln w="19050">
            <a:solidFill>
              <a:schemeClr val="tx1"/>
            </a:solidFill>
          </a:ln>
        </p:spPr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dirty="0" smtClean="0"/>
              <a:t> </a:t>
            </a:r>
            <a:r>
              <a:rPr lang="en-US" sz="3600" b="1" dirty="0" smtClean="0"/>
              <a:t>The sportsman runs very fast,…</a:t>
            </a:r>
            <a:endParaRPr lang="ru-RU" sz="36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3925018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isn’t he?</a:t>
            </a:r>
            <a:endParaRPr lang="ru-RU" b="1" dirty="0" smtClean="0"/>
          </a:p>
          <a:p>
            <a:pPr>
              <a:buNone/>
            </a:pP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3916392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wasn’t he?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3916392" y="4929274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doesn’t he?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3916391" y="560260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can’t he?</a:t>
            </a:r>
            <a:endParaRPr lang="ru-RU" b="1" dirty="0"/>
          </a:p>
        </p:txBody>
      </p:sp>
      <p:pic>
        <p:nvPicPr>
          <p:cNvPr id="10242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432D6-92B7-4030-9133-16485EF3754C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It was a wonderful game,…</a:t>
            </a:r>
            <a:endParaRPr lang="ru-RU" sz="36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304579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wasn’t it?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87328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isn’t it?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0073" y="4929274"/>
            <a:ext cx="4320000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doesn't 'it?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95955" y="5602605"/>
            <a:ext cx="4320000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can’t  it?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B5518-7181-437F-BD14-4E11AB56B737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You will come here again,…</a:t>
            </a:r>
            <a:endParaRPr lang="ru-RU" sz="3600" b="1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87328" y="359092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don’t you?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61447" y="4264256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weren’t you?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0073" y="4929274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aren’t you?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52823" y="560260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won’t you?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F532-8746-4BCB-883D-30C6309178A6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We could go there together,…</a:t>
            </a:r>
            <a:endParaRPr lang="ru-RU" sz="36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35570" y="359092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couldn’t we?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26941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don’t  we?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26941" y="4929274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can’t we?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18317" y="560260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aren’t we?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69D5-8E56-4282-9B1A-4178ACCA7FEF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You know my family,…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330460" y="359092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can’t you?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304579" y="4264256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aren’t you?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313208" y="4929274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weren’t you?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330458" y="560260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don’t you?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C190-C883-432C-8500-4A17A7770206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You don’t need any help,…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70073" y="359092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 you?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1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will you?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8702" y="4929274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are you?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95955" y="5602605"/>
            <a:ext cx="4320000" cy="5826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were you?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E968A-336E-44DC-B938-0C84A593E22D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She doesn’t speak German at all,…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35570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will she?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1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can she?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61447" y="4929274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 she?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87326" y="560260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 she?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6B82B-F553-4031-B524-DA52CF243741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Paul isn’t good at Math,…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70073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 he?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78702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will he?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0073" y="4929274"/>
            <a:ext cx="4320000" cy="5826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could he?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61449" y="560260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 he?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1C8E6-C61A-48A3-B512-1C3400EB9F73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Your parents aren’t from Britain,…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52822" y="3590925"/>
            <a:ext cx="4010115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 they?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61448" y="4264256"/>
            <a:ext cx="4009801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are they?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78702" y="4929274"/>
            <a:ext cx="4009174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will they?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313207" y="5602605"/>
            <a:ext cx="3982981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were they?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8E24-2DEB-4C20-889B-CC98663BAE49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Our match wasn’t interesting today,…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226941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 it?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252821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 it?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44196" y="4929274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was it?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26943" y="560260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will it?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41CB-F295-489E-8DD0-D179D9FB6308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>
                <a:solidFill>
                  <a:srgbClr val="FF3300"/>
                </a:solidFill>
              </a:rPr>
              <a:t>Complete the questions with the tag endings</a:t>
            </a:r>
          </a:p>
          <a:p>
            <a:pPr algn="ctr">
              <a:buNone/>
            </a:pPr>
            <a:r>
              <a:rPr lang="en-US" sz="3600" b="1" dirty="0" smtClean="0"/>
              <a:t>Your teacher won’t give you much homework for the weekend,…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4321834" y="359092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is she?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xfrm>
            <a:off x="4313208" y="4264256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will she?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4295955" y="4929274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does she?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4287326" y="5602605"/>
            <a:ext cx="4320000" cy="582613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b="1" dirty="0" smtClean="0"/>
              <a:t>could she?</a:t>
            </a:r>
            <a:endParaRPr lang="ru-RU" b="1" dirty="0"/>
          </a:p>
        </p:txBody>
      </p:sp>
      <p:pic>
        <p:nvPicPr>
          <p:cNvPr id="8" name="Picture 2" descr="https://en.islcollective.com/wuploads/preview_new/big_19284_qustion_tags__game_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551" y="3528204"/>
            <a:ext cx="3616642" cy="26741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DDE7D-C760-4DD2-9BE9-45ADD5FD57CA}" type="datetime1">
              <a:rPr lang="ru-RU" smtClean="0"/>
              <a:pPr/>
              <a:t>29.11.2016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342</Words>
  <Application>Microsoft Office PowerPoint</Application>
  <PresentationFormat>Экран (4:3)</PresentationFormat>
  <Paragraphs>95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Alekc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Танюшка</cp:lastModifiedBy>
  <cp:revision>76</cp:revision>
  <dcterms:created xsi:type="dcterms:W3CDTF">2010-02-09T18:22:56Z</dcterms:created>
  <dcterms:modified xsi:type="dcterms:W3CDTF">2016-11-29T18:30:08Z</dcterms:modified>
</cp:coreProperties>
</file>