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activeX/activeX4.xml" ContentType="application/vnd.ms-office.activeX+xml"/>
  <Override PartName="/ppt/activeX/activeX15.xml" ContentType="application/vnd.ms-office.activeX+xml"/>
  <Override PartName="/ppt/activeX/activeX17.xml" ContentType="application/vnd.ms-office.activeX+xml"/>
  <Override PartName="/ppt/activeX/activeX26.xml" ContentType="application/vnd.ms-office.activeX+xml"/>
  <Override PartName="/ppt/activeX/activeX35.xml" ContentType="application/vnd.ms-office.activeX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2.xml" ContentType="application/vnd.ms-office.activeX+xml"/>
  <Override PartName="/ppt/activeX/activeX13.xml" ContentType="application/vnd.ms-office.activeX+xml"/>
  <Override PartName="/ppt/activeX/activeX24.xml" ContentType="application/vnd.ms-office.activeX+xml"/>
  <Override PartName="/ppt/activeX/activeX33.xml" ContentType="application/vnd.ms-office.activeX+xml"/>
  <Override PartName="/ppt/activeX/activeX42.xml" ContentType="application/vnd.ms-office.activeX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activeX/activeX11.xml" ContentType="application/vnd.ms-office.activeX+xml"/>
  <Override PartName="/ppt/activeX/activeX22.xml" ContentType="application/vnd.ms-office.activeX+xml"/>
  <Override PartName="/ppt/activeX/activeX31.xml" ContentType="application/vnd.ms-office.activeX+xml"/>
  <Override PartName="/ppt/activeX/activeX40.xml" ContentType="application/vnd.ms-office.activeX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activeX/activeX20.xml" ContentType="application/vnd.ms-office.activeX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Override PartName="/ppt/activeX/activeX8.xml" ContentType="application/vnd.ms-office.activeX+xml"/>
  <Override PartName="/ppt/activeX/activeX9.xml" ContentType="application/vnd.ms-office.activeX+xml"/>
  <Override PartName="/ppt/activeX/activeX29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activeX/activeX6.xml" ContentType="application/vnd.ms-office.activeX+xml"/>
  <Override PartName="/ppt/activeX/activeX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docProps/core.xml" ContentType="application/vnd.openxmlformats-package.core-properties+xml"/>
  <Override PartName="/ppt/slides/slide5.xml" ContentType="application/vnd.openxmlformats-officedocument.presentationml.slide+xml"/>
  <Default Extension="bin" ContentType="application/vnd.ms-office.activeX"/>
  <Override PartName="/ppt/activeX/activeX5.xml" ContentType="application/vnd.ms-office.activeX+xml"/>
  <Override PartName="/ppt/activeX/activeX16.xml" ContentType="application/vnd.ms-office.activeX+xml"/>
  <Override PartName="/ppt/activeX/activeX25.xml" ContentType="application/vnd.ms-office.activeX+xml"/>
  <Override PartName="/ppt/activeX/activeX34.xml" ContentType="application/vnd.ms-office.activeX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activeX/activeX3.xml" ContentType="application/vnd.ms-office.activeX+xml"/>
  <Override PartName="/ppt/activeX/activeX14.xml" ContentType="application/vnd.ms-office.activeX+xml"/>
  <Override PartName="/ppt/activeX/activeX23.xml" ContentType="application/vnd.ms-office.activeX+xml"/>
  <Override PartName="/ppt/activeX/activeX32.xml" ContentType="application/vnd.ms-office.activeX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activeX/activeX1.xml" ContentType="application/vnd.ms-office.activeX+xml"/>
  <Override PartName="/ppt/activeX/activeX12.xml" ContentType="application/vnd.ms-office.activeX+xml"/>
  <Override PartName="/ppt/activeX/activeX21.xml" ContentType="application/vnd.ms-office.activeX+xml"/>
  <Override PartName="/ppt/activeX/activeX30.xml" ContentType="application/vnd.ms-office.activeX+xml"/>
  <Override PartName="/ppt/activeX/activeX41.xml" ContentType="application/vnd.ms-office.activeX+xml"/>
  <Default Extension="jpeg" ContentType="image/jpeg"/>
  <Override PartName="/ppt/vbaProject.bin" ContentType="application/vnd.ms-office.vbaProject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ppt/activeX/activeX10.xml" ContentType="application/vnd.ms-office.activeX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003760"/>
    <a:srgbClr val="004376"/>
    <a:srgbClr val="00487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7" d="100"/>
          <a:sy n="57" d="100"/>
        </p:scale>
        <p:origin x="-1164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06/relationships/vbaProject" Target="vbaProject.bin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4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4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4" Type="http://schemas.openxmlformats.org/officeDocument/2006/relationships/image" Target="../media/image7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6" Type="http://schemas.openxmlformats.org/officeDocument/2006/relationships/image" Target="../media/image22.wmf"/><Relationship Id="rId11" Type="http://schemas.openxmlformats.org/officeDocument/2006/relationships/image" Target="../media/image27.wmf"/><Relationship Id="rId5" Type="http://schemas.openxmlformats.org/officeDocument/2006/relationships/image" Target="../media/image21.wmf"/><Relationship Id="rId10" Type="http://schemas.openxmlformats.org/officeDocument/2006/relationships/image" Target="../media/image26.wmf"/><Relationship Id="rId4" Type="http://schemas.openxmlformats.org/officeDocument/2006/relationships/image" Target="../media/image20.wmf"/><Relationship Id="rId9" Type="http://schemas.openxmlformats.org/officeDocument/2006/relationships/image" Target="../media/image2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79A71-03D3-4179-8136-F5E826DBF376}" type="datetimeFigureOut">
              <a:rPr lang="ru-RU" smtClean="0"/>
              <a:pPr/>
              <a:t>29.11.2016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00D46-12CF-49A3-A528-F303F0A973C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slideMaster" Target="../slideMasters/slideMaster1.xml"/><Relationship Id="rId4" Type="http://schemas.openxmlformats.org/officeDocument/2006/relationships/control" Target="../activeX/activeX3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0.xml"/><Relationship Id="rId3" Type="http://schemas.openxmlformats.org/officeDocument/2006/relationships/control" Target="../activeX/activeX5.xml"/><Relationship Id="rId7" Type="http://schemas.openxmlformats.org/officeDocument/2006/relationships/control" Target="../activeX/activeX9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8.xml"/><Relationship Id="rId5" Type="http://schemas.openxmlformats.org/officeDocument/2006/relationships/control" Target="../activeX/activeX7.xml"/><Relationship Id="rId4" Type="http://schemas.openxmlformats.org/officeDocument/2006/relationships/control" Target="../activeX/activeX6.xml"/><Relationship Id="rId9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7.xml"/><Relationship Id="rId3" Type="http://schemas.openxmlformats.org/officeDocument/2006/relationships/control" Target="../activeX/activeX12.xml"/><Relationship Id="rId7" Type="http://schemas.openxmlformats.org/officeDocument/2006/relationships/control" Target="../activeX/activeX16.xml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5.xml"/><Relationship Id="rId5" Type="http://schemas.openxmlformats.org/officeDocument/2006/relationships/control" Target="../activeX/activeX14.xml"/><Relationship Id="rId4" Type="http://schemas.openxmlformats.org/officeDocument/2006/relationships/control" Target="../activeX/activeX13.xml"/><Relationship Id="rId9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4.xml"/><Relationship Id="rId3" Type="http://schemas.openxmlformats.org/officeDocument/2006/relationships/control" Target="../activeX/activeX19.xml"/><Relationship Id="rId7" Type="http://schemas.openxmlformats.org/officeDocument/2006/relationships/control" Target="../activeX/activeX23.xml"/><Relationship Id="rId2" Type="http://schemas.openxmlformats.org/officeDocument/2006/relationships/control" Target="../activeX/activeX18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22.xml"/><Relationship Id="rId5" Type="http://schemas.openxmlformats.org/officeDocument/2006/relationships/control" Target="../activeX/activeX21.xml"/><Relationship Id="rId4" Type="http://schemas.openxmlformats.org/officeDocument/2006/relationships/control" Target="../activeX/activeX20.xml"/><Relationship Id="rId9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1.xml"/><Relationship Id="rId3" Type="http://schemas.openxmlformats.org/officeDocument/2006/relationships/control" Target="../activeX/activeX26.xml"/><Relationship Id="rId7" Type="http://schemas.openxmlformats.org/officeDocument/2006/relationships/control" Target="../activeX/activeX30.xml"/><Relationship Id="rId2" Type="http://schemas.openxmlformats.org/officeDocument/2006/relationships/control" Target="../activeX/activeX25.xm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29.xml"/><Relationship Id="rId5" Type="http://schemas.openxmlformats.org/officeDocument/2006/relationships/control" Target="../activeX/activeX28.xml"/><Relationship Id="rId4" Type="http://schemas.openxmlformats.org/officeDocument/2006/relationships/control" Target="../activeX/activeX27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8.xml"/><Relationship Id="rId13" Type="http://schemas.openxmlformats.org/officeDocument/2006/relationships/slideMaster" Target="../slideMasters/slideMaster1.xml"/><Relationship Id="rId3" Type="http://schemas.openxmlformats.org/officeDocument/2006/relationships/control" Target="../activeX/activeX33.xml"/><Relationship Id="rId7" Type="http://schemas.openxmlformats.org/officeDocument/2006/relationships/control" Target="../activeX/activeX37.xml"/><Relationship Id="rId12" Type="http://schemas.openxmlformats.org/officeDocument/2006/relationships/control" Target="../activeX/activeX42.xml"/><Relationship Id="rId2" Type="http://schemas.openxmlformats.org/officeDocument/2006/relationships/control" Target="../activeX/activeX32.xml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36.xml"/><Relationship Id="rId11" Type="http://schemas.openxmlformats.org/officeDocument/2006/relationships/control" Target="../activeX/activeX41.xml"/><Relationship Id="rId5" Type="http://schemas.openxmlformats.org/officeDocument/2006/relationships/control" Target="../activeX/activeX35.xml"/><Relationship Id="rId10" Type="http://schemas.openxmlformats.org/officeDocument/2006/relationships/control" Target="../activeX/activeX40.xml"/><Relationship Id="rId4" Type="http://schemas.openxmlformats.org/officeDocument/2006/relationships/control" Target="../activeX/activeX34.xml"/><Relationship Id="rId9" Type="http://schemas.openxmlformats.org/officeDocument/2006/relationships/control" Target="../activeX/activeX3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3" name="Текст 22"/>
          <p:cNvSpPr>
            <a:spLocks noGrp="1"/>
          </p:cNvSpPr>
          <p:nvPr>
            <p:ph type="body" sz="quarter" idx="11" hasCustomPrompt="1"/>
          </p:nvPr>
        </p:nvSpPr>
        <p:spPr>
          <a:xfrm>
            <a:off x="615142" y="1397000"/>
            <a:ext cx="7930372" cy="2792615"/>
          </a:xfrm>
        </p:spPr>
        <p:txBody>
          <a:bodyPr>
            <a:normAutofit/>
          </a:bodyPr>
          <a:lstStyle>
            <a:lvl1pPr algn="ctr">
              <a:buNone/>
              <a:defRPr sz="5400" baseline="0"/>
            </a:lvl1pPr>
          </a:lstStyle>
          <a:p>
            <a:pPr lvl="0"/>
            <a:r>
              <a:rPr lang="ru-RU" dirty="0" smtClean="0"/>
              <a:t>Название теста </a:t>
            </a:r>
          </a:p>
        </p:txBody>
      </p:sp>
      <p:sp>
        <p:nvSpPr>
          <p:cNvPr id="24" name="Текст 22"/>
          <p:cNvSpPr>
            <a:spLocks noGrp="1"/>
          </p:cNvSpPr>
          <p:nvPr>
            <p:ph type="body" sz="quarter" idx="12" hasCustomPrompt="1"/>
          </p:nvPr>
        </p:nvSpPr>
        <p:spPr>
          <a:xfrm>
            <a:off x="598517" y="4314305"/>
            <a:ext cx="4921134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Автор:</a:t>
            </a:r>
          </a:p>
        </p:txBody>
      </p:sp>
      <p:sp>
        <p:nvSpPr>
          <p:cNvPr id="29" name="Текст 22"/>
          <p:cNvSpPr>
            <a:spLocks noGrp="1"/>
          </p:cNvSpPr>
          <p:nvPr>
            <p:ph type="body" sz="quarter" idx="13" hasCustomPrompt="1"/>
          </p:nvPr>
        </p:nvSpPr>
        <p:spPr>
          <a:xfrm>
            <a:off x="5586152" y="4314305"/>
            <a:ext cx="3009207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Класс:</a:t>
            </a:r>
          </a:p>
        </p:txBody>
      </p:sp>
    </p:spTree>
    <p:controls>
      <p:control spid="7170" r:id="rId2" imgW="1076400" imgH="495360"/>
      <p:control spid="7171" r:id="rId3" imgW="1352520" imgH="495360"/>
      <p:control spid="7173" r:id="rId4" imgW="990720" imgH="21924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9" name="Овал 28"/>
          <p:cNvSpPr/>
          <p:nvPr userDrawn="1"/>
        </p:nvSpPr>
        <p:spPr>
          <a:xfrm>
            <a:off x="7955280" y="3807229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controls>
      <p:control spid="2050" r:id="rId2" imgW="1076400" imgH="495360"/>
      <p:control spid="2051" r:id="rId3" imgW="1352520" imgH="495360"/>
      <p:control spid="2053" r:id="rId4" imgW="990720" imgH="219240"/>
      <p:control spid="2054" r:id="rId5" imgW="590400" imgH="552600"/>
      <p:control spid="2055" r:id="rId6" imgW="590400" imgH="552600"/>
      <p:control spid="2056" r:id="rId7" imgW="590400" imgH="552600"/>
      <p:control spid="2057" r:id="rId8" imgW="590400" imgH="552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4484562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controls>
      <p:control spid="4098" r:id="rId2" imgW="1076400" imgH="495360"/>
      <p:control spid="4099" r:id="rId3" imgW="1352520" imgH="495360"/>
      <p:control spid="4101" r:id="rId4" imgW="990720" imgH="219240"/>
      <p:control spid="4102" r:id="rId5" imgW="590400" imgH="552600"/>
      <p:control spid="4103" r:id="rId6" imgW="590400" imgH="552600"/>
      <p:control spid="4104" r:id="rId7" imgW="590400" imgH="552600"/>
      <p:control spid="4105" r:id="rId8" imgW="590400" imgH="552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161895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controls>
      <p:control spid="5122" r:id="rId2" imgW="1076400" imgH="495360"/>
      <p:control spid="5123" r:id="rId3" imgW="1352520" imgH="495360"/>
      <p:control spid="5125" r:id="rId4" imgW="990720" imgH="219240"/>
      <p:control spid="5126" r:id="rId5" imgW="590400" imgH="552600"/>
      <p:control spid="5127" r:id="rId6" imgW="590400" imgH="552600"/>
      <p:control spid="5128" r:id="rId7" imgW="590400" imgH="552600"/>
      <p:control spid="5129" r:id="rId8" imgW="590400" imgH="552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822296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controls>
      <p:control spid="6146" r:id="rId2" imgW="1076400" imgH="495360"/>
      <p:control spid="6147" r:id="rId3" imgW="1352520" imgH="495360"/>
      <p:control spid="6149" r:id="rId4" imgW="990720" imgH="219240"/>
      <p:control spid="6150" r:id="rId5" imgW="590400" imgH="552600"/>
      <p:control spid="6151" r:id="rId6" imgW="590400" imgH="552600"/>
      <p:control spid="6152" r:id="rId7" imgW="590400" imgH="552600"/>
      <p:control spid="6153" r:id="rId8" imgW="590400" imgH="552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то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0"/>
            <a:ext cx="8681598" cy="5436525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3" name="TextBox 22"/>
          <p:cNvSpPr txBox="1"/>
          <p:nvPr userDrawn="1"/>
        </p:nvSpPr>
        <p:spPr>
          <a:xfrm>
            <a:off x="290946" y="872836"/>
            <a:ext cx="86784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spc="-150" dirty="0" smtClean="0">
                <a:solidFill>
                  <a:schemeClr val="tx1"/>
                </a:solidFill>
              </a:rPr>
              <a:t>Анализ работы с тестом</a:t>
            </a:r>
            <a:endParaRPr lang="ru-RU" sz="3600" spc="-150" dirty="0" smtClean="0">
              <a:solidFill>
                <a:schemeClr val="tx1"/>
              </a:solidFill>
            </a:endParaRPr>
          </a:p>
        </p:txBody>
      </p:sp>
    </p:spTree>
    <p:controls>
      <p:control spid="8196" r:id="rId2" imgW="990720" imgH="219240"/>
      <p:control spid="8201" r:id="rId3" imgW="5600880" imgH="800280"/>
      <p:control spid="8202" r:id="rId4" imgW="1209600" imgH="771480"/>
      <p:control spid="8203" r:id="rId5" imgW="5600880" imgH="800280"/>
      <p:control spid="8204" r:id="rId6" imgW="1209600" imgH="771480"/>
      <p:control spid="8205" r:id="rId7" imgW="5600880" imgH="800280"/>
      <p:control spid="8206" r:id="rId8" imgW="1209600" imgH="771480"/>
      <p:control spid="8207" r:id="rId9" imgW="5600880" imgH="800280"/>
      <p:control spid="8208" r:id="rId10" imgW="1209600" imgH="771480"/>
      <p:control spid="8209" r:id="rId11" imgW="3419640" imgH="800280"/>
      <p:control spid="8210" r:id="rId12" imgW="3419640" imgH="80028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78308-FE41-41FB-AAB2-D0B650B6D381}" type="datetimeFigureOut">
              <a:rPr lang="ru-RU" smtClean="0"/>
              <a:pPr/>
              <a:t>29.11.2016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5" r:id="rId2"/>
    <p:sldLayoutId id="2147483656" r:id="rId3"/>
    <p:sldLayoutId id="2147483657" r:id="rId4"/>
    <p:sldLayoutId id="2147483658" r:id="rId5"/>
    <p:sldLayoutId id="2147483660" r:id="rId6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2.pn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2.pn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2.pn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hotohistory-sussex.co.uk/DickensCharlesFrith1859.jpg" TargetMode="External"/><Relationship Id="rId13" Type="http://schemas.openxmlformats.org/officeDocument/2006/relationships/hyperlink" Target="https://i10.fotocdn.net/s15/191/public_pin_m/298/2388994494.jpg" TargetMode="External"/><Relationship Id="rId18" Type="http://schemas.openxmlformats.org/officeDocument/2006/relationships/hyperlink" Target="https://images-na.ssl-images-amazon.com/images/I/91bpnOsYQEL.jpg" TargetMode="External"/><Relationship Id="rId26" Type="http://schemas.openxmlformats.org/officeDocument/2006/relationships/hyperlink" Target="https://s-media-cache-ak0.pinimg.com/736x/36/b1/31/36b1310e0fe89bdd52db722e9c06fa01.jpg" TargetMode="External"/><Relationship Id="rId3" Type="http://schemas.openxmlformats.org/officeDocument/2006/relationships/hyperlink" Target="https://encrypted-tbn2.gstatic.com/images?q=tbn:ANd9GcR5pqRnPOIlS5D_X4aUvvOGhVOj8nHyxqQ03hkASO_fnCrJzg4iyQ" TargetMode="External"/><Relationship Id="rId21" Type="http://schemas.openxmlformats.org/officeDocument/2006/relationships/hyperlink" Target="https://www.litres.ru/static/bookimages/06/64/01/06640109.bin.dir/06640109.cover.jpg" TargetMode="External"/><Relationship Id="rId7" Type="http://schemas.openxmlformats.org/officeDocument/2006/relationships/hyperlink" Target="http://www.elintransigente.com/u/fotografias/m/2012/2/7/f960x0-79526_79544_4.jpg" TargetMode="External"/><Relationship Id="rId12" Type="http://schemas.openxmlformats.org/officeDocument/2006/relationships/hyperlink" Target="file:///C:\Users\User\Desktop\%D0%A0%D0%B8%D1%81%D1%83%D0%BD%D0%BE%D0%BA77777.jpg" TargetMode="External"/><Relationship Id="rId17" Type="http://schemas.openxmlformats.org/officeDocument/2006/relationships/hyperlink" Target="http://www.best-childrens-books.com/images/polar-express.gif" TargetMode="External"/><Relationship Id="rId25" Type="http://schemas.openxmlformats.org/officeDocument/2006/relationships/hyperlink" Target="https://s-media-cache-ak0.pinimg.com/236x/1b/9f/2c/1b9f2c50b4b3e9ab231fba9e237b551f.jpg" TargetMode="External"/><Relationship Id="rId2" Type="http://schemas.openxmlformats.org/officeDocument/2006/relationships/hyperlink" Target="http://dehayf5mhw1h7.cloudfront.net/wp-content/uploads/sites/304/2016/11/22120217/christmas-books.png" TargetMode="External"/><Relationship Id="rId16" Type="http://schemas.openxmlformats.org/officeDocument/2006/relationships/hyperlink" Target="http://static6.comicvine.com/uploads/scale_small/11/111746/4962610-william_sydney_porter_by_doubleday.jpg" TargetMode="External"/><Relationship Id="rId20" Type="http://schemas.openxmlformats.org/officeDocument/2006/relationships/hyperlink" Target="http://image.mlive.com/home/mlive-media/width960/img/grandrapidspress/photo/2014/11/24/-c7f906842f59a468.JPG" TargetMode="External"/><Relationship Id="rId29" Type="http://schemas.openxmlformats.org/officeDocument/2006/relationships/hyperlink" Target="http://www.clipartkid.com/images/198/image-christmas-star-christmas-clip-art-christart-com-kBCucN-clipart.png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ythumb.cyworld.com/810x0/c2down.cyworld.co.kr/download?fid=64222c079969bf1ca7b52d06c6475953&amp;name=mm08.jpg" TargetMode="External"/><Relationship Id="rId11" Type="http://schemas.openxmlformats.org/officeDocument/2006/relationships/hyperlink" Target="https://www.google.ru/url?sa=i&amp;rct=j&amp;q=&amp;esrc=s&amp;source=images&amp;cd=&amp;cad=rja&amp;uact=8&amp;ved=0ahUKEwjNoL3tt8zQAhVTSZoKHTFKD5gQjRwIBw&amp;url=https://www.pinterest.com/pin/170362798376218786/&amp;psig=AFQjCNHL-pSydMyKJuucPW076UhJLGLEGg&amp;ust=1480456266639703" TargetMode="External"/><Relationship Id="rId24" Type="http://schemas.openxmlformats.org/officeDocument/2006/relationships/hyperlink" Target="http://xalqinfo.az/uploads/posts/2014-07/1405856873_fdad6a445b7e3a3d85b3ae1e597542b7.jpg" TargetMode="External"/><Relationship Id="rId5" Type="http://schemas.openxmlformats.org/officeDocument/2006/relationships/hyperlink" Target="https://s-media-cache-ak0.pinimg.com/736x/94/a1/a6/94a1a676f99a41e96af7dd05cb4a433a.jpg" TargetMode="External"/><Relationship Id="rId15" Type="http://schemas.openxmlformats.org/officeDocument/2006/relationships/hyperlink" Target="http://fb.ru/misc/i/gallery/24824/692415.jpg" TargetMode="External"/><Relationship Id="rId23" Type="http://schemas.openxmlformats.org/officeDocument/2006/relationships/hyperlink" Target="data:image/jpeg;base64,/9j/4AAQSkZJRgABAQAAAQABAAD/2wCEAAkGBxMSEhUTExMWFhUXGRobGRgXGBoYHhsdGBcaFx0fHh0fHSggGhomGx0dIjEiJSkrLi4uGiAzODMtNygtLisBCgoKDg0OGxAQGy8mICYtLS0tLy0tLS0tLS0tLS0tLS0tLS0tLS0tLS0tLS0tLS0tLS0tLS0tLS0tLS0tLS0tLf/AABEIAP8AxQMBIgACEQEDEQH/x" TargetMode="External"/><Relationship Id="rId28" Type="http://schemas.openxmlformats.org/officeDocument/2006/relationships/hyperlink" Target="https://eloionline.files.wordpress.com/2014/09/cslewis_small.jpg?w=360&amp;h=360&amp;crop=1" TargetMode="External"/><Relationship Id="rId10" Type="http://schemas.openxmlformats.org/officeDocument/2006/relationships/hyperlink" Target="data:image/jpeg;base64,/9j/4AAQSkZJRgABAQAAAQABAAD/2wCEAAkGBxMTEhUSExMVFhUXGSEZGRgYGRsYGhgbIBkfGxodGhoZHSgiHx4nHSAfITEiJSotLi4uHR8zODMtNygtLisBCgoKDg0OGxAQGyslICUyLS0tLS0wLS0tKy8tLS0vNS0tLy0tLS0tLS0tLy0tLS0tLS0tLS01LS0tLS0tLS0tLf/AABEIAMgA/AMBIgACEQEDEQH/x" TargetMode="External"/><Relationship Id="rId19" Type="http://schemas.openxmlformats.org/officeDocument/2006/relationships/hyperlink" Target="http://childrensbookalmanac.com/wp-content/uploads/The-Polar-Express-image.jpg" TargetMode="External"/><Relationship Id="rId4" Type="http://schemas.openxmlformats.org/officeDocument/2006/relationships/hyperlink" Target="http://4.bp.blogspot.com/_UsmlYPprYBs/TP7teQ5BicI/AAAAAAAAAKk/A5hCxreS3ZY/s1600/brettcarbuncle6.png" TargetMode="External"/><Relationship Id="rId9" Type="http://schemas.openxmlformats.org/officeDocument/2006/relationships/hyperlink" Target="https://s-media-cache-ak0.pinimg.com/736x/d2/1b/da/d21bda1d5466c07a9d8e08cd36d4d9e6.jpg" TargetMode="External"/><Relationship Id="rId14" Type="http://schemas.openxmlformats.org/officeDocument/2006/relationships/hyperlink" Target="http://content.nlb.by/content/dav/nlb/portal/content/File/Portal/Novosti/2016/January/2016.01.07/chto/2.jpg" TargetMode="External"/><Relationship Id="rId22" Type="http://schemas.openxmlformats.org/officeDocument/2006/relationships/hyperlink" Target="http://img-fotki.yandex.ru/get/6501/130842948.15/0_8c90f_b094f6b7_XXXL.jpg" TargetMode="External"/><Relationship Id="rId27" Type="http://schemas.openxmlformats.org/officeDocument/2006/relationships/hyperlink" Target="http://112.r.photoshare.ru/01127/00ac1477e3ac25b46d592d48db66c0756c28b92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 dirty="0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1"/>
          </p:nvPr>
        </p:nvSpPr>
        <p:spPr>
          <a:xfrm>
            <a:off x="615142" y="1190528"/>
            <a:ext cx="7930372" cy="2792615"/>
          </a:xfrm>
        </p:spPr>
        <p:txBody>
          <a:bodyPr/>
          <a:lstStyle/>
          <a:p>
            <a:r>
              <a:rPr lang="en-US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rgbClr val="00206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Christmas in Literature</a:t>
            </a:r>
            <a:endParaRPr lang="ru-RU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rgbClr val="002060"/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2"/>
          </p:nvPr>
        </p:nvSpPr>
        <p:spPr>
          <a:xfrm>
            <a:off x="2772000" y="5492328"/>
            <a:ext cx="3600000" cy="720000"/>
          </a:xfrm>
        </p:spPr>
        <p:txBody>
          <a:bodyPr>
            <a:normAutofit fontScale="77500" lnSpcReduction="2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pc="200" dirty="0" smtClean="0">
                <a:ln w="29210">
                  <a:noFill/>
                </a:ln>
                <a:solidFill>
                  <a:srgbClr val="00206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Skorova Nadezhda</a:t>
            </a:r>
            <a:endParaRPr lang="ru-RU" spc="200" dirty="0">
              <a:ln w="29210">
                <a:noFill/>
              </a:ln>
              <a:solidFill>
                <a:srgbClr val="002060"/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pic>
        <p:nvPicPr>
          <p:cNvPr id="7" name="Picture 2" descr="&amp;Kcy;&amp;acy;&amp;rcy;&amp;tcy;&amp;icy;&amp;ncy;&amp;kcy;&amp;icy; &amp;pcy;&amp;ocy; &amp;zcy;&amp;acy;&amp;pcy;&amp;rcy;&amp;ocy;&amp;scy;&amp;ucy; christmas book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308040" y="2120909"/>
            <a:ext cx="2527921" cy="309600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6887C-CD2D-4261-BA09-92700DC5133E}" type="datetime1">
              <a:rPr lang="ru-RU" smtClean="0"/>
              <a:pPr/>
              <a:t>29.11.2016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O. Henry “The Gift of the Magi” </a:t>
            </a:r>
            <a:endParaRPr lang="ru-RU" sz="2400" b="1" dirty="0">
              <a:solidFill>
                <a:srgbClr val="003760"/>
              </a:solidFill>
            </a:endParaRP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Arthur Conan Doyle “The Blue Carbuncle”</a:t>
            </a:r>
            <a:endParaRPr lang="ru-RU" sz="2400" b="1" dirty="0" smtClean="0">
              <a:solidFill>
                <a:srgbClr val="003760"/>
              </a:solidFill>
            </a:endParaRPr>
          </a:p>
          <a:p>
            <a:endParaRPr lang="ru-RU" dirty="0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Nikolay Gogol “Christmas Eve” </a:t>
            </a:r>
            <a:endParaRPr lang="ru-RU" sz="2400" b="1" dirty="0">
              <a:solidFill>
                <a:srgbClr val="003760"/>
              </a:solidFill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Washington Irving “Old Christmas” </a:t>
            </a:r>
            <a:endParaRPr lang="ru-RU" sz="2400" b="1" dirty="0" smtClean="0">
              <a:solidFill>
                <a:srgbClr val="003760"/>
              </a:solidFill>
            </a:endParaRPr>
          </a:p>
          <a:p>
            <a:pPr>
              <a:buFont typeface="Wingdings" pitchFamily="2" charset="2"/>
              <a:buChar char="v"/>
            </a:pPr>
            <a:endParaRPr lang="ru-RU" sz="2800" dirty="0"/>
          </a:p>
        </p:txBody>
      </p:sp>
      <p:grpSp>
        <p:nvGrpSpPr>
          <p:cNvPr id="13" name="Группа 12"/>
          <p:cNvGrpSpPr/>
          <p:nvPr/>
        </p:nvGrpSpPr>
        <p:grpSpPr>
          <a:xfrm>
            <a:off x="253460" y="845881"/>
            <a:ext cx="8713398" cy="2668432"/>
            <a:chOff x="301586" y="845881"/>
            <a:chExt cx="8713398" cy="2668432"/>
          </a:xfrm>
        </p:grpSpPr>
        <p:pic>
          <p:nvPicPr>
            <p:cNvPr id="14" name="Picture 2" descr="&amp;Kcy;&amp;acy;&amp;rcy;&amp;tcy;&amp;icy;&amp;ncy;&amp;kcy;&amp;icy; &amp;pcy;&amp;ocy; &amp;zcy;&amp;acy;&amp;pcy;&amp;rcy;&amp;ocy;&amp;scy;&amp;ucy; Arthur Conan Doyle, The Blue Carbuncle"/>
            <p:cNvPicPr>
              <a:picLocks noChangeAspect="1" noChangeArrowheads="1"/>
            </p:cNvPicPr>
            <p:nvPr/>
          </p:nvPicPr>
          <p:blipFill>
            <a:blip r:embed="rId2" cstate="screen">
              <a:lum bright="20000" contrast="20000"/>
            </a:blip>
            <a:srcRect/>
            <a:stretch>
              <a:fillRect/>
            </a:stretch>
          </p:blipFill>
          <p:spPr bwMode="auto">
            <a:xfrm>
              <a:off x="301586" y="850313"/>
              <a:ext cx="3549963" cy="2664000"/>
            </a:xfrm>
            <a:prstGeom prst="rect">
              <a:avLst/>
            </a:prstGeom>
            <a:noFill/>
          </p:spPr>
        </p:pic>
        <p:pic>
          <p:nvPicPr>
            <p:cNvPr id="15" name="Picture 4" descr="&amp;Pcy;&amp;ocy;&amp;khcy;&amp;ocy;&amp;zhcy;&amp;iecy;&amp;iecy; &amp;icy;&amp;zcy;&amp;ocy;&amp;bcy;&amp;rcy;&amp;acy;&amp;zhcy;&amp;iecy;&amp;ncy;&amp;icy;&amp;iecy;"/>
            <p:cNvPicPr>
              <a:picLocks noChangeAspect="1" noChangeArrowheads="1"/>
            </p:cNvPicPr>
            <p:nvPr/>
          </p:nvPicPr>
          <p:blipFill>
            <a:blip r:embed="rId3" cstate="screen">
              <a:lum bright="20000" contrast="20000"/>
            </a:blip>
            <a:srcRect/>
            <a:stretch>
              <a:fillRect/>
            </a:stretch>
          </p:blipFill>
          <p:spPr bwMode="auto">
            <a:xfrm>
              <a:off x="3801977" y="850232"/>
              <a:ext cx="3531633" cy="2664000"/>
            </a:xfrm>
            <a:prstGeom prst="rect">
              <a:avLst/>
            </a:prstGeom>
            <a:noFill/>
          </p:spPr>
        </p:pic>
        <p:pic>
          <p:nvPicPr>
            <p:cNvPr id="16" name="Picture 6" descr="&amp;Pcy;&amp;ocy;&amp;khcy;&amp;ocy;&amp;zhcy;&amp;iecy;&amp;iecy; &amp;icy;&amp;zcy;&amp;ocy;&amp;bcy;&amp;rcy;&amp;acy;&amp;zhcy;&amp;iecy;&amp;ncy;&amp;icy;&amp;iecy;"/>
            <p:cNvPicPr>
              <a:picLocks noChangeAspect="1" noChangeArrowheads="1"/>
            </p:cNvPicPr>
            <p:nvPr/>
          </p:nvPicPr>
          <p:blipFill>
            <a:blip r:embed="rId4" cstate="screen">
              <a:lum bright="20000" contrast="20000"/>
            </a:blip>
            <a:srcRect/>
            <a:stretch>
              <a:fillRect/>
            </a:stretch>
          </p:blipFill>
          <p:spPr bwMode="auto">
            <a:xfrm flipH="1">
              <a:off x="7123470" y="845881"/>
              <a:ext cx="1891514" cy="2664000"/>
            </a:xfrm>
            <a:prstGeom prst="rect">
              <a:avLst/>
            </a:prstGeom>
            <a:noFill/>
          </p:spPr>
        </p:pic>
      </p:grpSp>
      <p:pic>
        <p:nvPicPr>
          <p:cNvPr id="17" name="Picture 2" descr="&amp;Kcy;&amp;acy;&amp;rcy;&amp;tcy;&amp;icy;&amp;ncy;&amp;kcy;&amp;icy; &amp;pcy;&amp;ocy; &amp;zcy;&amp;acy;&amp;pcy;&amp;rcy;&amp;ocy;&amp;scy;&amp;ucy; christmas star pn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220996" y="27345"/>
            <a:ext cx="702008" cy="750811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E05C4-9B0F-4366-99E4-9F1EA214837D}" type="datetime1">
              <a:rPr lang="ru-RU" smtClean="0"/>
              <a:pPr/>
              <a:t>29.11.2016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Charles Dickens “</a:t>
            </a:r>
            <a:r>
              <a:rPr lang="ru-RU" sz="2400" b="1" dirty="0" smtClean="0">
                <a:solidFill>
                  <a:srgbClr val="003760"/>
                </a:solidFill>
              </a:rPr>
              <a:t>А</a:t>
            </a:r>
            <a:r>
              <a:rPr lang="en-US" sz="2400" b="1" dirty="0" smtClean="0">
                <a:solidFill>
                  <a:srgbClr val="003760"/>
                </a:solidFill>
              </a:rPr>
              <a:t> Christmas Carol”</a:t>
            </a:r>
            <a:endParaRPr lang="ru-RU" sz="2400" b="1" dirty="0" smtClean="0">
              <a:solidFill>
                <a:srgbClr val="003760"/>
              </a:solidFill>
            </a:endParaRPr>
          </a:p>
          <a:p>
            <a:endParaRPr lang="ru-RU" sz="2800" dirty="0"/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Hans Christian Andersen “The Fir Tree”</a:t>
            </a:r>
            <a:endParaRPr lang="ru-RU" sz="2400" b="1" dirty="0">
              <a:solidFill>
                <a:srgbClr val="003760"/>
              </a:solidFill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Truman Capote “A Christmas Memory” </a:t>
            </a:r>
            <a:endParaRPr lang="ru-RU" sz="2400" b="1" dirty="0">
              <a:solidFill>
                <a:srgbClr val="003760"/>
              </a:solidFill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Anatoliy Valevskiy “A Christmas Story”</a:t>
            </a:r>
            <a:endParaRPr lang="ru-RU" sz="2400" b="1" dirty="0">
              <a:solidFill>
                <a:srgbClr val="003760"/>
              </a:solidFill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251731" y="858791"/>
            <a:ext cx="8711153" cy="2680792"/>
            <a:chOff x="347983" y="858791"/>
            <a:chExt cx="8711153" cy="2680792"/>
          </a:xfrm>
        </p:grpSpPr>
        <p:grpSp>
          <p:nvGrpSpPr>
            <p:cNvPr id="14" name="Группа 13"/>
            <p:cNvGrpSpPr/>
            <p:nvPr/>
          </p:nvGrpSpPr>
          <p:grpSpPr>
            <a:xfrm>
              <a:off x="347983" y="872705"/>
              <a:ext cx="6800109" cy="2666878"/>
              <a:chOff x="347983" y="872705"/>
              <a:chExt cx="6800109" cy="2666878"/>
            </a:xfrm>
          </p:grpSpPr>
          <p:pic>
            <p:nvPicPr>
              <p:cNvPr id="16" name="Picture 4" descr="&amp;Pcy;&amp;ocy;&amp;khcy;&amp;ocy;&amp;zhcy;&amp;iecy;&amp;iecy; &amp;icy;&amp;zcy;&amp;ocy;&amp;bcy;&amp;rcy;&amp;acy;&amp;zhcy;&amp;iecy;&amp;ncy;&amp;icy;&amp;iecy;"/>
              <p:cNvPicPr>
                <a:picLocks noChangeAspect="1" noChangeArrowheads="1"/>
              </p:cNvPicPr>
              <p:nvPr/>
            </p:nvPicPr>
            <p:blipFill>
              <a:blip r:embed="rId2" cstate="screen"/>
              <a:srcRect/>
              <a:stretch>
                <a:fillRect/>
              </a:stretch>
            </p:blipFill>
            <p:spPr bwMode="auto">
              <a:xfrm>
                <a:off x="347983" y="875583"/>
                <a:ext cx="2470269" cy="2664000"/>
              </a:xfrm>
              <a:prstGeom prst="rect">
                <a:avLst/>
              </a:prstGeom>
              <a:noFill/>
            </p:spPr>
          </p:pic>
          <p:pic>
            <p:nvPicPr>
              <p:cNvPr id="17" name="Picture 8" descr="&amp;Kcy;&amp;acy;&amp;rcy;&amp;tcy;&amp;icy;&amp;ncy;&amp;kcy;&amp;icy; &amp;pcy;&amp;ocy; &amp;zcy;&amp;acy;&amp;pcy;&amp;rcy;&amp;ocy;&amp;scy;&amp;ucy; christmas carol"/>
              <p:cNvPicPr>
                <a:picLocks noChangeAspect="1" noChangeArrowheads="1"/>
              </p:cNvPicPr>
              <p:nvPr/>
            </p:nvPicPr>
            <p:blipFill>
              <a:blip r:embed="rId3" cstate="screen"/>
              <a:srcRect/>
              <a:stretch>
                <a:fillRect/>
              </a:stretch>
            </p:blipFill>
            <p:spPr bwMode="auto">
              <a:xfrm>
                <a:off x="2452792" y="872705"/>
                <a:ext cx="4695300" cy="2664000"/>
              </a:xfrm>
              <a:prstGeom prst="rect">
                <a:avLst/>
              </a:prstGeom>
              <a:noFill/>
            </p:spPr>
          </p:pic>
        </p:grpSp>
        <p:pic>
          <p:nvPicPr>
            <p:cNvPr id="15" name="Picture 4" descr="&amp;Kcy;&amp;acy;&amp;rcy;&amp;tcy;&amp;icy;&amp;ncy;&amp;kcy;&amp;icy; &amp;pcy;&amp;ocy; &amp;zcy;&amp;acy;&amp;pcy;&amp;rcy;&amp;ocy;&amp;scy;&amp;ucy; charles dicken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6993925" y="858791"/>
              <a:ext cx="2065211" cy="2664000"/>
            </a:xfrm>
            <a:prstGeom prst="rect">
              <a:avLst/>
            </a:prstGeom>
            <a:noFill/>
          </p:spPr>
        </p:pic>
      </p:grpSp>
      <p:pic>
        <p:nvPicPr>
          <p:cNvPr id="18" name="Picture 2" descr="&amp;Kcy;&amp;acy;&amp;rcy;&amp;tcy;&amp;icy;&amp;ncy;&amp;kcy;&amp;icy; &amp;pcy;&amp;ocy; &amp;zcy;&amp;acy;&amp;pcy;&amp;rcy;&amp;ocy;&amp;scy;&amp;ucy; christmas star pn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220996" y="27345"/>
            <a:ext cx="702008" cy="750811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E5C15-7181-4C94-BE9E-77032CC5553D}" type="datetime1">
              <a:rPr lang="ru-RU" smtClean="0"/>
              <a:pPr/>
              <a:t>29.11.2016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Washington Irving “Old Christmas” </a:t>
            </a:r>
            <a:endParaRPr lang="ru-RU" sz="2400" b="1" dirty="0">
              <a:solidFill>
                <a:srgbClr val="003760"/>
              </a:solidFill>
            </a:endParaRP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Charles Dickens “A Christmas Tree” </a:t>
            </a:r>
            <a:endParaRPr lang="ru-RU" sz="2400" b="1" dirty="0">
              <a:solidFill>
                <a:srgbClr val="003760"/>
              </a:solidFill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O. Henry “The Gift of the Magi” </a:t>
            </a:r>
            <a:endParaRPr lang="ru-RU" sz="2400" b="1" dirty="0">
              <a:solidFill>
                <a:srgbClr val="003760"/>
              </a:solidFill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Hans Christian Andersen “The Fir Tree”</a:t>
            </a:r>
            <a:endParaRPr lang="ru-RU" sz="2400" b="1" dirty="0" smtClean="0">
              <a:solidFill>
                <a:srgbClr val="003760"/>
              </a:solidFill>
            </a:endParaRPr>
          </a:p>
          <a:p>
            <a:endParaRPr lang="ru-RU" dirty="0"/>
          </a:p>
        </p:txBody>
      </p:sp>
      <p:grpSp>
        <p:nvGrpSpPr>
          <p:cNvPr id="13" name="Группа 12"/>
          <p:cNvGrpSpPr/>
          <p:nvPr/>
        </p:nvGrpSpPr>
        <p:grpSpPr>
          <a:xfrm>
            <a:off x="258941" y="900416"/>
            <a:ext cx="8712000" cy="2670047"/>
            <a:chOff x="307067" y="900416"/>
            <a:chExt cx="8681456" cy="2670047"/>
          </a:xfrm>
        </p:grpSpPr>
        <p:pic>
          <p:nvPicPr>
            <p:cNvPr id="14" name="Picture 10" descr="&amp;Kcy;&amp;acy;&amp;rcy;&amp;tcy;&amp;icy;&amp;ncy;&amp;kcy;&amp;icy; &amp;pcy;&amp;ocy; &amp;zcy;&amp;acy;&amp;pcy;&amp;rcy;&amp;ocy;&amp;scy;&amp;ucy; hans  christian andersen fur tree"/>
            <p:cNvPicPr>
              <a:picLocks noChangeAspect="1" noChangeArrowheads="1"/>
            </p:cNvPicPr>
            <p:nvPr/>
          </p:nvPicPr>
          <p:blipFill>
            <a:blip r:embed="rId2" cstate="screen"/>
            <a:srcRect/>
            <a:stretch>
              <a:fillRect/>
            </a:stretch>
          </p:blipFill>
          <p:spPr bwMode="auto">
            <a:xfrm>
              <a:off x="5106459" y="903459"/>
              <a:ext cx="3552000" cy="2664000"/>
            </a:xfrm>
            <a:prstGeom prst="rect">
              <a:avLst/>
            </a:prstGeom>
            <a:noFill/>
          </p:spPr>
        </p:pic>
        <p:pic>
          <p:nvPicPr>
            <p:cNvPr id="15" name="Picture 4" descr="&amp;Kcy;&amp;acy;&amp;rcy;&amp;tcy;&amp;icy;&amp;ncy;&amp;kcy;&amp;icy; &amp;pcy;&amp;ocy; &amp;zcy;&amp;acy;&amp;pcy;&amp;rcy;&amp;ocy;&amp;scy;&amp;ucy; &amp;rcy;&amp;fcy;&amp;tcy;&amp;ycy;  &amp;scy;&amp;rcy;&amp;kcy;&amp;shcy;&amp;ycy;&amp;iecy;&amp;shcy;&amp;fcy;&amp;tcy; &amp;fcy;&amp;tcy;&amp;vcy;&amp;ucy;&amp;kcy;&amp;ycy;&amp;ucy;&amp;tcy; &amp;acy;&amp;gcy;&amp;kcy; &amp;iecy;&amp;kcy;&amp;ucy;&amp;ucy;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7125419" y="902074"/>
              <a:ext cx="1863104" cy="2664000"/>
            </a:xfrm>
            <a:prstGeom prst="rect">
              <a:avLst/>
            </a:prstGeom>
            <a:noFill/>
          </p:spPr>
        </p:pic>
        <p:pic>
          <p:nvPicPr>
            <p:cNvPr id="16" name="Picture 2" descr="&amp;Kcy;&amp;acy;&amp;rcy;&amp;tcy;&amp;icy;&amp;ncy;&amp;kcy;&amp;icy; &amp;pcy;&amp;ocy; &amp;zcy;&amp;acy;&amp;pcy;&amp;rcy;&amp;ocy;&amp;scy;&amp;ucy; andersen the fir tree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307067" y="906463"/>
              <a:ext cx="3507191" cy="2664000"/>
            </a:xfrm>
            <a:prstGeom prst="rect">
              <a:avLst/>
            </a:prstGeom>
            <a:noFill/>
          </p:spPr>
        </p:pic>
        <p:pic>
          <p:nvPicPr>
            <p:cNvPr id="17" name="Picture 2" descr="&amp;Kcy;&amp;acy;&amp;rcy;&amp;tcy;&amp;icy;&amp;ncy;&amp;kcy;&amp;icy; &amp;pcy;&amp;ocy; &amp;zcy;&amp;acy;&amp;pcy;&amp;rcy;&amp;ocy;&amp;scy;&amp;ucy; hans  christian andersen fur tree"/>
            <p:cNvPicPr>
              <a:picLocks noChangeAspect="1" noChangeArrowheads="1"/>
            </p:cNvPicPr>
            <p:nvPr/>
          </p:nvPicPr>
          <p:blipFill>
            <a:blip r:embed="rId5" cstate="screen"/>
            <a:srcRect/>
            <a:stretch>
              <a:fillRect/>
            </a:stretch>
          </p:blipFill>
          <p:spPr bwMode="auto">
            <a:xfrm>
              <a:off x="3674856" y="900416"/>
              <a:ext cx="2157635" cy="2664000"/>
            </a:xfrm>
            <a:prstGeom prst="rect">
              <a:avLst/>
            </a:prstGeom>
            <a:noFill/>
          </p:spPr>
        </p:pic>
      </p:grpSp>
      <p:pic>
        <p:nvPicPr>
          <p:cNvPr id="18" name="Picture 2" descr="&amp;Kcy;&amp;acy;&amp;rcy;&amp;tcy;&amp;icy;&amp;ncy;&amp;kcy;&amp;icy; &amp;pcy;&amp;ocy; &amp;zcy;&amp;acy;&amp;pcy;&amp;rcy;&amp;ocy;&amp;scy;&amp;ucy; christmas star 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220996" y="27345"/>
            <a:ext cx="702008" cy="750811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BA8B1-9924-4F02-931B-8AE4E0A17290}" type="datetime1">
              <a:rPr lang="ru-RU" smtClean="0"/>
              <a:pPr/>
              <a:t>29.11.2016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Truman Capote “A Christmas Memory” </a:t>
            </a:r>
            <a:endParaRPr lang="ru-RU" sz="2400" b="1" dirty="0">
              <a:solidFill>
                <a:srgbClr val="003760"/>
              </a:solidFill>
            </a:endParaRP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Richard Evans “The Christmas box”</a:t>
            </a:r>
            <a:endParaRPr lang="ru-RU" sz="2400" b="1" dirty="0">
              <a:solidFill>
                <a:srgbClr val="003760"/>
              </a:solidFill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O. Henry “The Gift of the Magi”</a:t>
            </a:r>
            <a:endParaRPr lang="ru-RU" sz="2800" b="1" dirty="0" smtClean="0">
              <a:solidFill>
                <a:srgbClr val="003760"/>
              </a:solidFill>
            </a:endParaRPr>
          </a:p>
          <a:p>
            <a:endParaRPr lang="ru-RU" dirty="0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Mark Twain “A Letter From Santa Claus”</a:t>
            </a:r>
            <a:endParaRPr lang="ru-RU" sz="2400" b="1" dirty="0">
              <a:solidFill>
                <a:srgbClr val="003760"/>
              </a:solidFill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233873" y="831651"/>
            <a:ext cx="8712000" cy="2649041"/>
            <a:chOff x="346168" y="831745"/>
            <a:chExt cx="8563703" cy="2672303"/>
          </a:xfrm>
        </p:grpSpPr>
        <p:pic>
          <p:nvPicPr>
            <p:cNvPr id="14" name="Picture 16" descr="&amp;Kcy;&amp;acy;&amp;rcy;&amp;tcy;&amp;icy;&amp;ncy;&amp;kcy;&amp;icy; &amp;pcy;&amp;ocy; &amp;zcy;&amp;acy;&amp;pcy;&amp;rcy;&amp;ocy;&amp;scy;&amp;ucy; •O. Henry, The Gift of the Magi"/>
            <p:cNvPicPr>
              <a:picLocks noChangeAspect="1" noChangeArrowheads="1"/>
            </p:cNvPicPr>
            <p:nvPr/>
          </p:nvPicPr>
          <p:blipFill>
            <a:blip r:embed="rId2" cstate="screen"/>
            <a:srcRect/>
            <a:stretch>
              <a:fillRect/>
            </a:stretch>
          </p:blipFill>
          <p:spPr bwMode="auto">
            <a:xfrm>
              <a:off x="2226135" y="835648"/>
              <a:ext cx="3549961" cy="2664000"/>
            </a:xfrm>
            <a:prstGeom prst="rect">
              <a:avLst/>
            </a:prstGeom>
            <a:noFill/>
          </p:spPr>
        </p:pic>
        <p:pic>
          <p:nvPicPr>
            <p:cNvPr id="15" name="Picture 10" descr="&amp;Kcy;&amp;acy;&amp;rcy;&amp;tcy;&amp;icy;&amp;ncy;&amp;kcy;&amp;icy; &amp;pcy;&amp;ocy; &amp;zcy;&amp;acy;&amp;pcy;&amp;rcy;&amp;ocy;&amp;scy;&amp;ucy; •O. Henry, The Gift of the Magi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346168" y="837086"/>
              <a:ext cx="2252931" cy="2664000"/>
            </a:xfrm>
            <a:prstGeom prst="rect">
              <a:avLst/>
            </a:prstGeom>
            <a:noFill/>
          </p:spPr>
        </p:pic>
        <p:pic>
          <p:nvPicPr>
            <p:cNvPr id="16" name="Picture 4" descr="&amp;Kcy;&amp;acy;&amp;rcy;&amp;tcy;&amp;icy;&amp;ncy;&amp;kcy;&amp;icy; &amp;pcy;&amp;ocy; &amp;zcy;&amp;acy;&amp;pcy;&amp;rcy;&amp;ocy;&amp;scy;&amp;ucy; •O. Henry, The Gift of the Magi Linch illustrations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4353689" y="840048"/>
              <a:ext cx="2309614" cy="2664000"/>
            </a:xfrm>
            <a:prstGeom prst="rect">
              <a:avLst/>
            </a:prstGeom>
            <a:noFill/>
          </p:spPr>
        </p:pic>
        <p:pic>
          <p:nvPicPr>
            <p:cNvPr id="17" name="Picture 2" descr="William Sydney Porter by doubleday.jpg"/>
            <p:cNvPicPr>
              <a:picLocks noChangeAspect="1" noChangeArrowheads="1"/>
            </p:cNvPicPr>
            <p:nvPr/>
          </p:nvPicPr>
          <p:blipFill>
            <a:blip r:embed="rId5" cstate="screen"/>
            <a:srcRect/>
            <a:stretch>
              <a:fillRect/>
            </a:stretch>
          </p:blipFill>
          <p:spPr bwMode="auto">
            <a:xfrm flipH="1">
              <a:off x="6577779" y="831745"/>
              <a:ext cx="2332092" cy="2664000"/>
            </a:xfrm>
            <a:prstGeom prst="rect">
              <a:avLst/>
            </a:prstGeom>
            <a:noFill/>
          </p:spPr>
        </p:pic>
      </p:grpSp>
      <p:pic>
        <p:nvPicPr>
          <p:cNvPr id="18" name="Picture 2" descr="&amp;Kcy;&amp;acy;&amp;rcy;&amp;tcy;&amp;icy;&amp;ncy;&amp;kcy;&amp;icy; &amp;pcy;&amp;ocy; &amp;zcy;&amp;acy;&amp;pcy;&amp;rcy;&amp;ocy;&amp;scy;&amp;ucy; christmas star 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220996" y="27345"/>
            <a:ext cx="702008" cy="750811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1F7D9-60A5-4685-AF83-25F867599276}" type="datetime1">
              <a:rPr lang="ru-RU" smtClean="0"/>
              <a:pPr/>
              <a:t>29.11.2016</a:t>
            </a:fld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Tolkien J.R.R. “Letters from Father Christmas”</a:t>
            </a:r>
            <a:endParaRPr lang="ru-RU" sz="2400" b="1" dirty="0" smtClean="0">
              <a:solidFill>
                <a:srgbClr val="003760"/>
              </a:solidFill>
            </a:endParaRP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Chris Van Allsburg “The Polar Express”</a:t>
            </a:r>
            <a:endParaRPr lang="ru-RU" sz="2400" b="1" dirty="0" smtClean="0">
              <a:solidFill>
                <a:srgbClr val="003760"/>
              </a:solidFill>
            </a:endParaRPr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Clive Lewis “The Lion, the Witch and the Wardrobe” </a:t>
            </a:r>
            <a:endParaRPr lang="ru-RU" sz="2400" b="1" dirty="0">
              <a:solidFill>
                <a:srgbClr val="00376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Nikolay Gogol “Christmas Eve” </a:t>
            </a:r>
            <a:endParaRPr lang="ru-RU" sz="2400" b="1" dirty="0">
              <a:solidFill>
                <a:srgbClr val="003760"/>
              </a:solidFill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255872" y="862642"/>
            <a:ext cx="8712000" cy="2667533"/>
            <a:chOff x="320040" y="862642"/>
            <a:chExt cx="8712000" cy="2667533"/>
          </a:xfrm>
        </p:grpSpPr>
        <p:pic>
          <p:nvPicPr>
            <p:cNvPr id="9" name="Picture 14" descr="&amp;Kcy;&amp;acy;&amp;rcy;&amp;tcy;&amp;icy;&amp;ncy;&amp;kcy;&amp;icy; &amp;pcy;&amp;ocy; &amp;zcy;&amp;acy;&amp;pcy;&amp;rcy;&amp;ocy;&amp;scy;&amp;ucy; chris van allsburg"/>
            <p:cNvPicPr>
              <a:picLocks noChangeAspect="1" noChangeArrowheads="1"/>
            </p:cNvPicPr>
            <p:nvPr/>
          </p:nvPicPr>
          <p:blipFill>
            <a:blip r:embed="rId2" cstate="screen"/>
            <a:srcRect/>
            <a:stretch>
              <a:fillRect/>
            </a:stretch>
          </p:blipFill>
          <p:spPr bwMode="auto">
            <a:xfrm>
              <a:off x="7380487" y="864654"/>
              <a:ext cx="1651553" cy="2664000"/>
            </a:xfrm>
            <a:prstGeom prst="rect">
              <a:avLst/>
            </a:prstGeom>
            <a:noFill/>
          </p:spPr>
        </p:pic>
        <p:pic>
          <p:nvPicPr>
            <p:cNvPr id="10" name="Picture 2" descr="&amp;Kcy;&amp;acy;&amp;rcy;&amp;tcy;&amp;icy;&amp;ncy;&amp;kcy;&amp;icy; &amp;pcy;&amp;ocy; &amp;zcy;&amp;acy;&amp;pcy;&amp;rcy;&amp;ocy;&amp;scy;&amp;ucy; The Polar Express illustrations by Chris Van Allsburg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320040" y="864500"/>
              <a:ext cx="2561183" cy="2664000"/>
            </a:xfrm>
            <a:prstGeom prst="rect">
              <a:avLst/>
            </a:prstGeom>
            <a:noFill/>
          </p:spPr>
        </p:pic>
        <p:pic>
          <p:nvPicPr>
            <p:cNvPr id="11" name="Picture 2" descr="&amp;Kcy;&amp;acy;&amp;rcy;&amp;tcy;&amp;icy;&amp;ncy;&amp;kcy;&amp;icy; &amp;pcy;&amp;ocy; &amp;zcy;&amp;acy;&amp;pcy;&amp;rcy;&amp;ocy;&amp;scy;&amp;ucy; chris van allsburg polar express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2847025" y="862642"/>
              <a:ext cx="3936416" cy="2664000"/>
            </a:xfrm>
            <a:prstGeom prst="rect">
              <a:avLst/>
            </a:prstGeom>
            <a:noFill/>
          </p:spPr>
        </p:pic>
        <p:pic>
          <p:nvPicPr>
            <p:cNvPr id="12" name="Picture 6" descr="&amp;Kcy;&amp;acy;&amp;rcy;&amp;tcy;&amp;icy;&amp;ncy;&amp;kcy;&amp;icy; &amp;pcy;&amp;ocy; &amp;zcy;&amp;acy;&amp;pcy;&amp;rcy;&amp;ocy;&amp;scy;&amp;ucy; The Polar Express illustrations by Chris Van Allsburg"/>
            <p:cNvPicPr>
              <a:picLocks noChangeAspect="1" noChangeArrowheads="1"/>
            </p:cNvPicPr>
            <p:nvPr/>
          </p:nvPicPr>
          <p:blipFill>
            <a:blip r:embed="rId5" cstate="screen">
              <a:lum bright="10000" contrast="10000"/>
            </a:blip>
            <a:srcRect/>
            <a:stretch>
              <a:fillRect/>
            </a:stretch>
          </p:blipFill>
          <p:spPr bwMode="auto">
            <a:xfrm>
              <a:off x="5267059" y="866175"/>
              <a:ext cx="2127523" cy="2664000"/>
            </a:xfrm>
            <a:prstGeom prst="rect">
              <a:avLst/>
            </a:prstGeom>
            <a:noFill/>
            <a:effectLst/>
          </p:spPr>
        </p:pic>
      </p:grpSp>
      <p:pic>
        <p:nvPicPr>
          <p:cNvPr id="13" name="Picture 2" descr="&amp;Kcy;&amp;acy;&amp;rcy;&amp;tcy;&amp;icy;&amp;ncy;&amp;kcy;&amp;icy; &amp;pcy;&amp;ocy; &amp;zcy;&amp;acy;&amp;pcy;&amp;rcy;&amp;ocy;&amp;scy;&amp;ucy; christmas star 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220996" y="27345"/>
            <a:ext cx="702008" cy="750811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189CD-F395-449E-8633-4DA9D16F79F9}" type="datetime1">
              <a:rPr lang="ru-RU" smtClean="0"/>
              <a:pPr/>
              <a:t>29.11.2016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Nikolay Gogol “Christmas Eve”</a:t>
            </a:r>
            <a:endParaRPr lang="ru-RU" sz="2400" b="1" dirty="0" smtClean="0">
              <a:solidFill>
                <a:srgbClr val="003760"/>
              </a:solidFill>
            </a:endParaRPr>
          </a:p>
          <a:p>
            <a:endParaRPr lang="ru-RU" dirty="0"/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 Clive Lewis “The Lion, the Witch and the Wardrobe”</a:t>
            </a:r>
            <a:endParaRPr lang="ru-RU" sz="2400" b="1" dirty="0">
              <a:solidFill>
                <a:srgbClr val="003760"/>
              </a:solidFill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Washington Irving “Old Christmas” </a:t>
            </a:r>
            <a:endParaRPr lang="ru-RU" sz="2400" b="1" dirty="0">
              <a:solidFill>
                <a:srgbClr val="003760"/>
              </a:solidFill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Anatoliy Valevskiy “A Christmas Story”</a:t>
            </a:r>
            <a:endParaRPr lang="ru-RU" sz="2400" b="1" dirty="0" smtClean="0">
              <a:solidFill>
                <a:srgbClr val="003760"/>
              </a:solidFill>
            </a:endParaRPr>
          </a:p>
          <a:p>
            <a:endParaRPr lang="ru-RU" dirty="0"/>
          </a:p>
        </p:txBody>
      </p:sp>
      <p:grpSp>
        <p:nvGrpSpPr>
          <p:cNvPr id="13" name="Группа 12"/>
          <p:cNvGrpSpPr/>
          <p:nvPr/>
        </p:nvGrpSpPr>
        <p:grpSpPr>
          <a:xfrm>
            <a:off x="272921" y="855406"/>
            <a:ext cx="8640347" cy="2671235"/>
            <a:chOff x="272921" y="855406"/>
            <a:chExt cx="8640347" cy="2671235"/>
          </a:xfrm>
        </p:grpSpPr>
        <p:pic>
          <p:nvPicPr>
            <p:cNvPr id="14" name="Picture 16" descr="&amp;Pcy;&amp;ocy;&amp;khcy;&amp;ocy;&amp;zhcy;&amp;iecy;&amp;iecy; &amp;icy;&amp;zcy;&amp;ocy;&amp;bcy;&amp;rcy;&amp;acy;&amp;zhcy;&amp;iecy;&amp;ncy;&amp;icy;&amp;iecy;"/>
            <p:cNvPicPr>
              <a:picLocks noChangeAspect="1" noChangeArrowheads="1"/>
            </p:cNvPicPr>
            <p:nvPr/>
          </p:nvPicPr>
          <p:blipFill>
            <a:blip r:embed="rId2" cstate="screen"/>
            <a:srcRect l="-37026" r="-15672"/>
            <a:stretch>
              <a:fillRect/>
            </a:stretch>
          </p:blipFill>
          <p:spPr bwMode="auto">
            <a:xfrm>
              <a:off x="2248793" y="870083"/>
              <a:ext cx="2962059" cy="2651041"/>
            </a:xfrm>
            <a:prstGeom prst="rect">
              <a:avLst/>
            </a:prstGeom>
            <a:noFill/>
          </p:spPr>
        </p:pic>
        <p:pic>
          <p:nvPicPr>
            <p:cNvPr id="15" name="Picture 18" descr="&amp;Kcy;&amp;acy;&amp;rcy;&amp;tcy;&amp;icy;&amp;ncy;&amp;kcy;&amp;icy; &amp;pcy;&amp;ocy; &amp;zcy;&amp;acy;&amp;pcy;&amp;rcy;&amp;ocy;&amp;scy;&amp;ucy; ujujkm yjxm gthtl hj;ltcndjv"/>
            <p:cNvPicPr>
              <a:picLocks noChangeAspect="1" noChangeArrowheads="1"/>
            </p:cNvPicPr>
            <p:nvPr/>
          </p:nvPicPr>
          <p:blipFill>
            <a:blip r:embed="rId3" cstate="screen"/>
            <a:srcRect r="-7012"/>
            <a:stretch>
              <a:fillRect/>
            </a:stretch>
          </p:blipFill>
          <p:spPr bwMode="auto">
            <a:xfrm>
              <a:off x="4888912" y="856198"/>
              <a:ext cx="2274946" cy="2664000"/>
            </a:xfrm>
            <a:prstGeom prst="rect">
              <a:avLst/>
            </a:prstGeom>
            <a:noFill/>
          </p:spPr>
        </p:pic>
        <p:pic>
          <p:nvPicPr>
            <p:cNvPr id="16" name="Picture 20" descr="&amp;Kcy;&amp;acy;&amp;rcy;&amp;tcy;&amp;icy;&amp;ncy;&amp;kcy;&amp;icy; &amp;pcy;&amp;ocy; &amp;zcy;&amp;acy;&amp;pcy;&amp;rcy;&amp;ocy;&amp;scy;&amp;ucy; ujujkm yjxm gthtl hj;ltcndjv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272921" y="855406"/>
              <a:ext cx="2714186" cy="2651041"/>
            </a:xfrm>
            <a:prstGeom prst="rect">
              <a:avLst/>
            </a:prstGeom>
            <a:noFill/>
          </p:spPr>
        </p:pic>
        <p:pic>
          <p:nvPicPr>
            <p:cNvPr id="17" name="Рисунок 16" descr="1405856873_fdad6a445b7e3a3d85b3ae1e597542b7.jpg"/>
            <p:cNvPicPr>
              <a:picLocks noChangeAspect="1"/>
            </p:cNvPicPr>
            <p:nvPr/>
          </p:nvPicPr>
          <p:blipFill>
            <a:blip r:embed="rId5" cstate="screen"/>
            <a:stretch>
              <a:fillRect/>
            </a:stretch>
          </p:blipFill>
          <p:spPr>
            <a:xfrm flipH="1">
              <a:off x="6969804" y="862641"/>
              <a:ext cx="1943464" cy="2664000"/>
            </a:xfrm>
            <a:prstGeom prst="rect">
              <a:avLst/>
            </a:prstGeom>
          </p:spPr>
        </p:pic>
      </p:grpSp>
      <p:pic>
        <p:nvPicPr>
          <p:cNvPr id="18" name="Picture 2" descr="&amp;Kcy;&amp;acy;&amp;rcy;&amp;tcy;&amp;icy;&amp;ncy;&amp;kcy;&amp;icy; &amp;pcy;&amp;ocy; &amp;zcy;&amp;acy;&amp;pcy;&amp;rcy;&amp;ocy;&amp;scy;&amp;ucy; christmas star 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220996" y="27345"/>
            <a:ext cx="702008" cy="750811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2C72-6213-43C0-AE48-9FD1726E5DE8}" type="datetime1">
              <a:rPr lang="ru-RU" smtClean="0"/>
              <a:pPr/>
              <a:t>29.11.2016</a:t>
            </a:fld>
            <a:endParaRPr lang="ru-RU" dirty="0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9" name="Текст 18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Richard Evans “The Christmas box” </a:t>
            </a:r>
            <a:endParaRPr lang="ru-RU" sz="2400" b="1" dirty="0">
              <a:solidFill>
                <a:srgbClr val="003760"/>
              </a:solidFill>
            </a:endParaRPr>
          </a:p>
        </p:txBody>
      </p:sp>
      <p:sp>
        <p:nvSpPr>
          <p:cNvPr id="20" name="Текст 19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Mark Twain “A Letter from Santa Claus</a:t>
            </a:r>
            <a:r>
              <a:rPr lang="en-US" sz="2400" b="1" i="1" dirty="0" smtClean="0">
                <a:solidFill>
                  <a:srgbClr val="003760"/>
                </a:solidFill>
              </a:rPr>
              <a:t>” </a:t>
            </a:r>
            <a:endParaRPr lang="ru-RU" sz="2400" b="1" dirty="0">
              <a:solidFill>
                <a:srgbClr val="003760"/>
              </a:solidFill>
            </a:endParaRPr>
          </a:p>
        </p:txBody>
      </p:sp>
      <p:sp>
        <p:nvSpPr>
          <p:cNvPr id="21" name="Текст 20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Clive Lewis “The Lion, the Witch and the Wardrobe” </a:t>
            </a:r>
            <a:endParaRPr lang="ru-RU" sz="2400" b="1" dirty="0" smtClean="0">
              <a:solidFill>
                <a:srgbClr val="003760"/>
              </a:solidFill>
            </a:endParaRPr>
          </a:p>
          <a:p>
            <a:pPr>
              <a:buFont typeface="Wingdings" pitchFamily="2" charset="2"/>
              <a:buChar char="v"/>
            </a:pPr>
            <a:endParaRPr lang="ru-RU" sz="2400" b="1" dirty="0">
              <a:solidFill>
                <a:srgbClr val="003760"/>
              </a:solidFill>
            </a:endParaRPr>
          </a:p>
        </p:txBody>
      </p:sp>
      <p:sp>
        <p:nvSpPr>
          <p:cNvPr id="22" name="Текст 21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b="1" dirty="0" smtClean="0">
                <a:solidFill>
                  <a:srgbClr val="003760"/>
                </a:solidFill>
              </a:rPr>
              <a:t>Tolkien J.R.R. “Letters from Father Christmas”</a:t>
            </a:r>
            <a:endParaRPr lang="ru-RU" sz="2400" b="1" dirty="0" smtClean="0">
              <a:solidFill>
                <a:srgbClr val="003760"/>
              </a:solidFill>
            </a:endParaRPr>
          </a:p>
          <a:p>
            <a:endParaRPr lang="ru-RU" dirty="0"/>
          </a:p>
        </p:txBody>
      </p:sp>
      <p:grpSp>
        <p:nvGrpSpPr>
          <p:cNvPr id="13" name="Группа 12"/>
          <p:cNvGrpSpPr/>
          <p:nvPr/>
        </p:nvGrpSpPr>
        <p:grpSpPr>
          <a:xfrm>
            <a:off x="234095" y="862642"/>
            <a:ext cx="8712000" cy="2703784"/>
            <a:chOff x="362811" y="862642"/>
            <a:chExt cx="8664832" cy="2703784"/>
          </a:xfrm>
        </p:grpSpPr>
        <p:pic>
          <p:nvPicPr>
            <p:cNvPr id="14" name="Picture 16" descr="&amp;Kcy;&amp;acy;&amp;rcy;&amp;tcy;&amp;icy;&amp;ncy;&amp;kcy;&amp;icy; &amp;pcy;&amp;ocy; &amp;zcy;&amp;acy;&amp;pcy;&amp;rcy;&amp;ocy;&amp;scy;&amp;ucy; •C. S. Lewis, "/>
            <p:cNvPicPr>
              <a:picLocks noChangeAspect="1" noChangeArrowheads="1"/>
            </p:cNvPicPr>
            <p:nvPr/>
          </p:nvPicPr>
          <p:blipFill>
            <a:blip r:embed="rId2" cstate="screen">
              <a:lum bright="-20000" contrast="30000"/>
            </a:blip>
            <a:srcRect t="-67" b="-705"/>
            <a:stretch>
              <a:fillRect/>
            </a:stretch>
          </p:blipFill>
          <p:spPr bwMode="auto">
            <a:xfrm>
              <a:off x="6903719" y="862642"/>
              <a:ext cx="2123924" cy="2664000"/>
            </a:xfrm>
            <a:prstGeom prst="rect">
              <a:avLst/>
            </a:prstGeom>
            <a:noFill/>
          </p:spPr>
        </p:pic>
        <p:pic>
          <p:nvPicPr>
            <p:cNvPr id="15" name="Picture 20" descr="&amp;Kcy;&amp;acy;&amp;rcy;&amp;tcy;&amp;icy;&amp;ncy;&amp;kcy;&amp;icy; &amp;pcy;&amp;ocy; &amp;zcy;&amp;acy;&amp;pcy;&amp;rcy;&amp;ocy;&amp;scy;&amp;ucy; •C. S. Lewis, The Lion, the Witch and the Wardrobe christmas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362811" y="902426"/>
              <a:ext cx="2160495" cy="2664000"/>
            </a:xfrm>
            <a:prstGeom prst="rect">
              <a:avLst/>
            </a:prstGeom>
            <a:noFill/>
          </p:spPr>
        </p:pic>
        <p:pic>
          <p:nvPicPr>
            <p:cNvPr id="16" name="Picture 22" descr="&amp;Pcy;&amp;ocy;&amp;khcy;&amp;ocy;&amp;zhcy;&amp;iecy;&amp;iecy; &amp;icy;&amp;zcy;&amp;ocy;&amp;bcy;&amp;rcy;&amp;acy;&amp;zhcy;&amp;iecy;&amp;ncy;&amp;icy;&amp;iecy;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2502536" y="875088"/>
              <a:ext cx="2198265" cy="2664000"/>
            </a:xfrm>
            <a:prstGeom prst="rect">
              <a:avLst/>
            </a:prstGeom>
            <a:noFill/>
          </p:spPr>
        </p:pic>
        <p:pic>
          <p:nvPicPr>
            <p:cNvPr id="17" name="Picture 12" descr="&amp;Pcy;&amp;ocy;&amp;khcy;&amp;ocy;&amp;zhcy;&amp;iecy;&amp;iecy; &amp;icy;&amp;zcy;&amp;ocy;&amp;bcy;&amp;rcy;&amp;acy;&amp;zhcy;&amp;iecy;&amp;ncy;&amp;icy;&amp;iecy;"/>
            <p:cNvPicPr>
              <a:picLocks noChangeAspect="1" noChangeArrowheads="1"/>
            </p:cNvPicPr>
            <p:nvPr/>
          </p:nvPicPr>
          <p:blipFill>
            <a:blip r:embed="rId5" cstate="screen"/>
            <a:srcRect/>
            <a:stretch>
              <a:fillRect/>
            </a:stretch>
          </p:blipFill>
          <p:spPr bwMode="auto">
            <a:xfrm>
              <a:off x="4702456" y="868359"/>
              <a:ext cx="2219845" cy="2664000"/>
            </a:xfrm>
            <a:prstGeom prst="rect">
              <a:avLst/>
            </a:prstGeom>
            <a:noFill/>
          </p:spPr>
        </p:pic>
      </p:grpSp>
      <p:pic>
        <p:nvPicPr>
          <p:cNvPr id="12290" name="Picture 2" descr="&amp;Kcy;&amp;acy;&amp;rcy;&amp;tcy;&amp;icy;&amp;ncy;&amp;kcy;&amp;icy; &amp;pcy;&amp;ocy; &amp;zcy;&amp;acy;&amp;pcy;&amp;rcy;&amp;ocy;&amp;scy;&amp;ucy; christmas star 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220996" y="27345"/>
            <a:ext cx="702008" cy="750811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ADF4D-72B6-4ECE-8063-03B40297D64D}" type="datetime1">
              <a:rPr lang="ru-RU" smtClean="0"/>
              <a:pPr/>
              <a:t>29.11.2016</a:t>
            </a:fld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AEEE9-D84D-4B9A-8FD9-BFD6C8BB4D8D}" type="datetime1">
              <a:rPr lang="ru-RU" smtClean="0"/>
              <a:pPr/>
              <a:t>29.11.2016</a:t>
            </a:fld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615142" y="964749"/>
            <a:ext cx="7930372" cy="4536000"/>
          </a:xfrm>
        </p:spPr>
        <p:txBody>
          <a:bodyPr>
            <a:normAutofit fontScale="92500" lnSpcReduction="10000"/>
          </a:bodyPr>
          <a:lstStyle/>
          <a:p>
            <a:r>
              <a:rPr lang="ru-RU" sz="3200" dirty="0" smtClean="0">
                <a:solidFill>
                  <a:srgbClr val="003760"/>
                </a:solidFill>
              </a:rPr>
              <a:t>Использованные источники</a:t>
            </a:r>
          </a:p>
          <a:p>
            <a:endParaRPr lang="ru-RU" sz="3200" dirty="0" smtClean="0">
              <a:solidFill>
                <a:srgbClr val="003760"/>
              </a:solidFill>
            </a:endParaRPr>
          </a:p>
          <a:p>
            <a:r>
              <a:rPr lang="ru-RU" sz="2400" dirty="0" smtClean="0"/>
              <a:t>       </a:t>
            </a:r>
            <a:r>
              <a:rPr lang="ru-RU" sz="2400" dirty="0" smtClean="0">
                <a:solidFill>
                  <a:srgbClr val="003760"/>
                </a:solidFill>
              </a:rPr>
              <a:t>Слайд 1</a:t>
            </a:r>
            <a:r>
              <a:rPr lang="ru-RU" sz="2400" u="sng" dirty="0" smtClean="0">
                <a:solidFill>
                  <a:srgbClr val="003760"/>
                </a:solidFill>
              </a:rPr>
              <a:t>  </a:t>
            </a:r>
            <a:r>
              <a:rPr lang="ru-RU" sz="2400" u="sng" dirty="0" smtClean="0">
                <a:hlinkClick r:id="rId2"/>
              </a:rPr>
              <a:t>Картинка</a:t>
            </a:r>
            <a:r>
              <a:rPr lang="ru-RU" sz="2400" dirty="0" smtClean="0"/>
              <a:t> </a:t>
            </a:r>
          </a:p>
          <a:p>
            <a:r>
              <a:rPr lang="ru-RU" sz="2400" dirty="0" smtClean="0">
                <a:solidFill>
                  <a:srgbClr val="003760"/>
                </a:solidFill>
              </a:rPr>
              <a:t>Слайд 2  </a:t>
            </a:r>
            <a:r>
              <a:rPr lang="en-US" sz="2400" u="sng" dirty="0" smtClean="0">
                <a:hlinkClick r:id="rId3"/>
              </a:rPr>
              <a:t>1</a:t>
            </a:r>
            <a:r>
              <a:rPr lang="en-US" sz="2400" dirty="0" smtClean="0"/>
              <a:t>, </a:t>
            </a:r>
            <a:r>
              <a:rPr lang="en-US" sz="2400" u="sng" dirty="0" smtClean="0">
                <a:hlinkClick r:id="rId4"/>
              </a:rPr>
              <a:t>2</a:t>
            </a:r>
            <a:r>
              <a:rPr lang="en-US" sz="2400" dirty="0" smtClean="0"/>
              <a:t>, </a:t>
            </a:r>
            <a:r>
              <a:rPr lang="en-US" sz="2400" u="sng" dirty="0" smtClean="0">
                <a:hlinkClick r:id="rId5"/>
              </a:rPr>
              <a:t>3</a:t>
            </a:r>
            <a:endParaRPr lang="ru-RU" sz="2400" dirty="0" smtClean="0"/>
          </a:p>
          <a:p>
            <a:r>
              <a:rPr lang="ru-RU" sz="2400" dirty="0" smtClean="0">
                <a:solidFill>
                  <a:srgbClr val="003760"/>
                </a:solidFill>
              </a:rPr>
              <a:t>Слайд 3  </a:t>
            </a:r>
            <a:r>
              <a:rPr lang="en-US" sz="2400" u="sng" dirty="0" smtClean="0">
                <a:hlinkClick r:id="rId6"/>
              </a:rPr>
              <a:t>1</a:t>
            </a:r>
            <a:r>
              <a:rPr lang="en-US" sz="2400" dirty="0" smtClean="0"/>
              <a:t>, </a:t>
            </a:r>
            <a:r>
              <a:rPr lang="en-US" sz="2400" u="sng" dirty="0" smtClean="0">
                <a:hlinkClick r:id="rId7"/>
              </a:rPr>
              <a:t>2</a:t>
            </a:r>
            <a:r>
              <a:rPr lang="en-US" sz="2400" dirty="0" smtClean="0"/>
              <a:t>, </a:t>
            </a:r>
            <a:r>
              <a:rPr lang="en-US" sz="2400" u="sng" dirty="0" smtClean="0">
                <a:hlinkClick r:id="rId8"/>
              </a:rPr>
              <a:t>3</a:t>
            </a:r>
            <a:endParaRPr lang="ru-RU" sz="2400" dirty="0" smtClean="0"/>
          </a:p>
          <a:p>
            <a:r>
              <a:rPr lang="ru-RU" sz="2400" dirty="0" smtClean="0">
                <a:solidFill>
                  <a:srgbClr val="003760"/>
                </a:solidFill>
              </a:rPr>
              <a:t>     Слайд 4  </a:t>
            </a:r>
            <a:r>
              <a:rPr lang="en-US" sz="2400" u="sng" dirty="0" smtClean="0">
                <a:hlinkClick r:id="rId9"/>
              </a:rPr>
              <a:t>1</a:t>
            </a:r>
            <a:r>
              <a:rPr lang="en-US" sz="2400" dirty="0" smtClean="0"/>
              <a:t>, </a:t>
            </a:r>
            <a:r>
              <a:rPr lang="en-US" sz="2400" u="sng" dirty="0" smtClean="0">
                <a:hlinkClick r:id="rId10"/>
              </a:rPr>
              <a:t>2</a:t>
            </a:r>
            <a:r>
              <a:rPr lang="en-US" sz="2400" dirty="0" smtClean="0"/>
              <a:t>, </a:t>
            </a:r>
            <a:r>
              <a:rPr lang="en-US" sz="2400" u="sng" dirty="0" smtClean="0">
                <a:hlinkClick r:id="rId11"/>
              </a:rPr>
              <a:t>3</a:t>
            </a:r>
            <a:r>
              <a:rPr lang="en-US" sz="2400" dirty="0" smtClean="0"/>
              <a:t>, </a:t>
            </a:r>
            <a:r>
              <a:rPr lang="en-US" sz="2400" u="sng" dirty="0" smtClean="0">
                <a:hlinkClick r:id="rId12"/>
              </a:rPr>
              <a:t>4</a:t>
            </a:r>
            <a:endParaRPr lang="ru-RU" sz="2400" dirty="0" smtClean="0"/>
          </a:p>
          <a:p>
            <a:r>
              <a:rPr lang="ru-RU" sz="2400" dirty="0" smtClean="0"/>
              <a:t>     </a:t>
            </a:r>
            <a:r>
              <a:rPr lang="ru-RU" sz="2400" dirty="0" smtClean="0">
                <a:solidFill>
                  <a:srgbClr val="003760"/>
                </a:solidFill>
              </a:rPr>
              <a:t>Слайд 5  </a:t>
            </a:r>
            <a:r>
              <a:rPr lang="en-US" sz="2400" u="sng" dirty="0" smtClean="0">
                <a:hlinkClick r:id="rId13"/>
              </a:rPr>
              <a:t>1</a:t>
            </a:r>
            <a:r>
              <a:rPr lang="en-US" sz="2400" dirty="0" smtClean="0"/>
              <a:t>,</a:t>
            </a:r>
            <a:r>
              <a:rPr lang="en-US" sz="2400" u="sng" dirty="0" smtClean="0">
                <a:hlinkClick r:id="rId14"/>
              </a:rPr>
              <a:t> 2</a:t>
            </a:r>
            <a:r>
              <a:rPr lang="en-US" sz="2400" dirty="0" smtClean="0"/>
              <a:t>, </a:t>
            </a:r>
            <a:r>
              <a:rPr lang="en-US" sz="2400" u="sng" dirty="0" smtClean="0">
                <a:hlinkClick r:id="rId15"/>
              </a:rPr>
              <a:t>3</a:t>
            </a:r>
            <a:r>
              <a:rPr lang="en-US" sz="2400" dirty="0" smtClean="0"/>
              <a:t>, </a:t>
            </a:r>
            <a:r>
              <a:rPr lang="en-US" sz="2400" u="sng" dirty="0" smtClean="0">
                <a:hlinkClick r:id="rId16"/>
              </a:rPr>
              <a:t>4</a:t>
            </a:r>
            <a:endParaRPr lang="ru-RU" sz="2400" dirty="0" smtClean="0"/>
          </a:p>
          <a:p>
            <a:r>
              <a:rPr lang="ru-RU" sz="2400" dirty="0" smtClean="0">
                <a:solidFill>
                  <a:srgbClr val="003760"/>
                </a:solidFill>
              </a:rPr>
              <a:t>     Слайд 6  </a:t>
            </a:r>
            <a:r>
              <a:rPr lang="en-US" sz="2400" u="sng" dirty="0" smtClean="0">
                <a:hlinkClick r:id="rId17"/>
              </a:rPr>
              <a:t>1</a:t>
            </a:r>
            <a:r>
              <a:rPr lang="en-US" sz="2400" dirty="0" smtClean="0"/>
              <a:t>, </a:t>
            </a:r>
            <a:r>
              <a:rPr lang="en-US" sz="2400" u="sng" dirty="0" smtClean="0">
                <a:hlinkClick r:id="rId18"/>
              </a:rPr>
              <a:t>2</a:t>
            </a:r>
            <a:r>
              <a:rPr lang="en-US" sz="2400" dirty="0" smtClean="0"/>
              <a:t>, </a:t>
            </a:r>
            <a:r>
              <a:rPr lang="en-US" sz="2400" u="sng" dirty="0" smtClean="0">
                <a:hlinkClick r:id="rId19"/>
              </a:rPr>
              <a:t>3</a:t>
            </a:r>
            <a:r>
              <a:rPr lang="en-US" sz="2400" dirty="0" smtClean="0"/>
              <a:t>, </a:t>
            </a:r>
            <a:r>
              <a:rPr lang="en-US" sz="2400" u="sng" dirty="0" smtClean="0">
                <a:hlinkClick r:id="rId20"/>
              </a:rPr>
              <a:t>4</a:t>
            </a:r>
            <a:endParaRPr lang="ru-RU" sz="2400" dirty="0" smtClean="0"/>
          </a:p>
          <a:p>
            <a:r>
              <a:rPr lang="ru-RU" sz="2400" dirty="0" smtClean="0">
                <a:solidFill>
                  <a:srgbClr val="003760"/>
                </a:solidFill>
              </a:rPr>
              <a:t>    Слайд 7 </a:t>
            </a:r>
            <a:r>
              <a:rPr lang="en-US" sz="2400" u="sng" dirty="0" smtClean="0">
                <a:hlinkClick r:id="rId21"/>
              </a:rPr>
              <a:t>1</a:t>
            </a:r>
            <a:r>
              <a:rPr lang="en-US" sz="2400" dirty="0" smtClean="0"/>
              <a:t>, </a:t>
            </a:r>
            <a:r>
              <a:rPr lang="en-US" sz="2400" u="sng" dirty="0" smtClean="0">
                <a:hlinkClick r:id="rId22"/>
              </a:rPr>
              <a:t>2</a:t>
            </a:r>
            <a:r>
              <a:rPr lang="ru-RU" sz="2400" dirty="0" smtClean="0"/>
              <a:t> </a:t>
            </a:r>
            <a:r>
              <a:rPr lang="en-US" sz="2400" u="sng" dirty="0" smtClean="0">
                <a:hlinkClick r:id="rId23"/>
              </a:rPr>
              <a:t>3</a:t>
            </a:r>
            <a:r>
              <a:rPr lang="en-US" sz="2400" dirty="0" smtClean="0"/>
              <a:t>, </a:t>
            </a:r>
            <a:r>
              <a:rPr lang="en-US" sz="2400" u="sng" dirty="0" smtClean="0">
                <a:hlinkClick r:id="rId24"/>
              </a:rPr>
              <a:t>4</a:t>
            </a:r>
            <a:endParaRPr lang="ru-RU" sz="2400" dirty="0" smtClean="0"/>
          </a:p>
          <a:p>
            <a:r>
              <a:rPr lang="ru-RU" sz="2400" dirty="0" smtClean="0">
                <a:solidFill>
                  <a:srgbClr val="003760"/>
                </a:solidFill>
              </a:rPr>
              <a:t>     Слайд 8 </a:t>
            </a:r>
            <a:r>
              <a:rPr lang="en-US" sz="2400" u="sng" dirty="0" smtClean="0">
                <a:hlinkClick r:id="rId25"/>
              </a:rPr>
              <a:t>1</a:t>
            </a:r>
            <a:r>
              <a:rPr lang="en-US" sz="2400" dirty="0" smtClean="0"/>
              <a:t>, </a:t>
            </a:r>
            <a:r>
              <a:rPr lang="en-US" sz="2400" u="sng" dirty="0" smtClean="0">
                <a:hlinkClick r:id="rId26"/>
              </a:rPr>
              <a:t>2</a:t>
            </a:r>
            <a:r>
              <a:rPr lang="en-US" sz="2400" dirty="0" smtClean="0"/>
              <a:t>, </a:t>
            </a:r>
            <a:r>
              <a:rPr lang="en-US" sz="2400" u="sng" dirty="0" smtClean="0">
                <a:hlinkClick r:id="rId27"/>
              </a:rPr>
              <a:t>3</a:t>
            </a:r>
            <a:r>
              <a:rPr lang="en-US" sz="2400" dirty="0" smtClean="0"/>
              <a:t>, </a:t>
            </a:r>
            <a:r>
              <a:rPr lang="en-US" sz="2400" u="sng" dirty="0" smtClean="0">
                <a:hlinkClick r:id="rId28"/>
              </a:rPr>
              <a:t>4</a:t>
            </a:r>
            <a:endParaRPr lang="ru-RU" sz="2400" u="sng" dirty="0" smtClean="0"/>
          </a:p>
          <a:p>
            <a:r>
              <a:rPr lang="ru-RU" sz="2400" dirty="0" smtClean="0">
                <a:hlinkClick r:id="rId29"/>
              </a:rPr>
              <a:t>Звезда</a:t>
            </a:r>
            <a:endParaRPr lang="ru-RU" sz="2400" dirty="0" smtClean="0"/>
          </a:p>
          <a:p>
            <a:endParaRPr lang="ru-RU" sz="24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61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2060"/>
      </a:hlink>
      <a:folHlink>
        <a:srgbClr val="00206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312</Words>
  <Application>Microsoft Office PowerPoint</Application>
  <PresentationFormat>Экран (4:3)</PresentationFormat>
  <Paragraphs>51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Alekc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Aleksei</dc:creator>
  <cp:lastModifiedBy>User</cp:lastModifiedBy>
  <cp:revision>28</cp:revision>
  <dcterms:created xsi:type="dcterms:W3CDTF">2010-02-09T18:22:56Z</dcterms:created>
  <dcterms:modified xsi:type="dcterms:W3CDTF">2016-11-29T18:20:02Z</dcterms:modified>
</cp:coreProperties>
</file>