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1"/>
  </p:notesMasterIdLst>
  <p:sldIdLst>
    <p:sldId id="256" r:id="rId2"/>
    <p:sldId id="257" r:id="rId3"/>
    <p:sldId id="260" r:id="rId4"/>
    <p:sldId id="261" r:id="rId5"/>
    <p:sldId id="264" r:id="rId6"/>
    <p:sldId id="262" r:id="rId7"/>
    <p:sldId id="263" r:id="rId8"/>
    <p:sldId id="265" r:id="rId9"/>
    <p:sldId id="259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0EC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2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028FE44-A32C-42C7-BDF6-AFC5DD72D5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9BF79B-34C5-4208-B6CC-B26995EF3C5A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12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ctr" eaLnBrk="1" hangingPunct="1"/>
            <a:r>
              <a:rPr lang="ru-RU" smtClean="0"/>
              <a:t>Версия от 18.11.2009 г. Последнюю версию шаблона смотрите на сайте «Тестирование в </a:t>
            </a:r>
            <a:r>
              <a:rPr lang="en-US" smtClean="0"/>
              <a:t>MS PowerPoint</a:t>
            </a:r>
            <a:r>
              <a:rPr lang="ru-RU" smtClean="0"/>
              <a:t>» http://www.rosinka.vrn.ru/pp/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5B5EB4-CC6F-46C3-B300-28A412E4B1EA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80E7E-9598-479E-8CCE-2071EFB68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75E70-8A03-4F95-8199-ADC173EE4B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7FB5F-059D-4734-B29F-579C159060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71E09-82F2-409D-9BB5-D123C65638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5FF34-0045-4A94-BFEB-68A18127BB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8B93B-F84A-4A13-870F-78DB7A53F7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C2F1E-9BA3-4BB9-9DEA-0B6DD5E091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BD7F8-3FA3-4C97-8A10-FE36E83CAF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2EBF9-28AB-4A16-8BFB-E59979BBC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14BEB-26CD-4A87-9F2D-050A05449E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D640F-6367-4729-942D-D2145C9FFE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8B9C61-DDFA-4BE6-884D-373F876CE7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hyperlink" Target="http://didaktor.ru/testirovanie-na-multimedijnom-uroke/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1028" name="Out_Zd"/>
          <p:cNvSpPr txBox="1">
            <a:spLocks noChangeArrowheads="1"/>
          </p:cNvSpPr>
          <p:nvPr/>
        </p:nvSpPr>
        <p:spPr bwMode="auto">
          <a:xfrm>
            <a:off x="1835150" y="638651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7</a:t>
            </a:r>
          </a:p>
        </p:txBody>
      </p:sp>
      <p:sp>
        <p:nvSpPr>
          <p:cNvPr id="1029" name="Out_Tim"/>
          <p:cNvSpPr txBox="1">
            <a:spLocks noChangeArrowheads="1"/>
          </p:cNvSpPr>
          <p:nvPr/>
        </p:nvSpPr>
        <p:spPr bwMode="auto">
          <a:xfrm>
            <a:off x="8053388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30" name="Tx_Zd"/>
          <p:cNvSpPr txBox="1">
            <a:spLocks noChangeArrowheads="1"/>
          </p:cNvSpPr>
          <p:nvPr/>
        </p:nvSpPr>
        <p:spPr bwMode="auto">
          <a:xfrm>
            <a:off x="539750" y="6442075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31" name="Tx_Tim"/>
          <p:cNvSpPr txBox="1">
            <a:spLocks noChangeArrowheads="1"/>
          </p:cNvSpPr>
          <p:nvPr/>
        </p:nvSpPr>
        <p:spPr bwMode="auto">
          <a:xfrm>
            <a:off x="6227763" y="6442075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1032" name="Tx_min"/>
          <p:cNvSpPr txBox="1">
            <a:spLocks noChangeArrowheads="1"/>
          </p:cNvSpPr>
          <p:nvPr/>
        </p:nvSpPr>
        <p:spPr bwMode="auto">
          <a:xfrm>
            <a:off x="8629650" y="6442075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sp>
        <p:nvSpPr>
          <p:cNvPr id="3083" name="Rectangle 11">
            <a:hlinkClick r:id="" action="ppaction://macro?name=dd"/>
          </p:cNvPr>
          <p:cNvSpPr>
            <a:spLocks noChangeArrowheads="1"/>
          </p:cNvSpPr>
          <p:nvPr/>
        </p:nvSpPr>
        <p:spPr bwMode="auto">
          <a:xfrm>
            <a:off x="714375" y="22860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6600" b="1" dirty="0">
                <a:solidFill>
                  <a:srgbClr val="280EC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Guess the animal</a:t>
            </a:r>
            <a:endParaRPr lang="ru-RU" sz="6600" b="1" dirty="0">
              <a:solidFill>
                <a:srgbClr val="280EC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35" name="Rectangle 12"/>
          <p:cNvSpPr>
            <a:spLocks noChangeArrowheads="1"/>
          </p:cNvSpPr>
          <p:nvPr/>
        </p:nvSpPr>
        <p:spPr bwMode="auto">
          <a:xfrm>
            <a:off x="1357313" y="285750"/>
            <a:ext cx="64008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sz="2000" b="1">
                <a:solidFill>
                  <a:srgbClr val="280EC2"/>
                </a:solidFill>
                <a:latin typeface="Bookman Old Style" pitchFamily="18" charset="0"/>
              </a:rPr>
              <a:t>МБОУ СОШ №3,</a:t>
            </a:r>
          </a:p>
          <a:p>
            <a:pPr marL="342900" indent="-342900" algn="ctr">
              <a:spcBef>
                <a:spcPct val="20000"/>
              </a:spcBef>
            </a:pPr>
            <a:r>
              <a:rPr lang="ru-RU" sz="2000" b="1">
                <a:solidFill>
                  <a:srgbClr val="280EC2"/>
                </a:solidFill>
                <a:latin typeface="Bookman Old Style" pitchFamily="18" charset="0"/>
              </a:rPr>
              <a:t>г. Сураж Брянская область</a:t>
            </a:r>
          </a:p>
          <a:p>
            <a:pPr marL="342900" indent="-342900" algn="ctr">
              <a:spcBef>
                <a:spcPct val="20000"/>
              </a:spcBef>
            </a:pPr>
            <a:r>
              <a:rPr lang="ru-RU" sz="2000" b="1">
                <a:solidFill>
                  <a:srgbClr val="280EC2"/>
                </a:solidFill>
                <a:latin typeface="Bookman Old Style" pitchFamily="18" charset="0"/>
              </a:rPr>
              <a:t>Бородуля Ирина Евгеньевна</a:t>
            </a:r>
          </a:p>
        </p:txBody>
      </p:sp>
      <p:sp>
        <p:nvSpPr>
          <p:cNvPr id="1036" name="pass" hidden="1"/>
          <p:cNvSpPr txBox="1">
            <a:spLocks noChangeArrowheads="1"/>
          </p:cNvSpPr>
          <p:nvPr/>
        </p:nvSpPr>
        <p:spPr bwMode="auto">
          <a:xfrm>
            <a:off x="1936750" y="204788"/>
            <a:ext cx="647700" cy="2778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200"/>
          </a:p>
        </p:txBody>
      </p:sp>
      <p:sp>
        <p:nvSpPr>
          <p:cNvPr id="1037" name="tk" hidden="1"/>
          <p:cNvSpPr txBox="1">
            <a:spLocks noChangeArrowheads="1"/>
          </p:cNvSpPr>
          <p:nvPr/>
        </p:nvSpPr>
        <p:spPr bwMode="auto">
          <a:xfrm>
            <a:off x="27543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1.2</a:t>
            </a:r>
          </a:p>
        </p:txBody>
      </p:sp>
      <p:sp>
        <p:nvSpPr>
          <p:cNvPr id="1038" name="tfm" hidden="1"/>
          <p:cNvSpPr txBox="1">
            <a:spLocks noChangeArrowheads="1"/>
          </p:cNvSpPr>
          <p:nvPr/>
        </p:nvSpPr>
        <p:spPr bwMode="auto">
          <a:xfrm>
            <a:off x="35734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/>
              <a:t>True</a:t>
            </a:r>
            <a:endParaRPr lang="ru-RU" sz="1200"/>
          </a:p>
        </p:txBody>
      </p:sp>
      <p:sp>
        <p:nvSpPr>
          <p:cNvPr id="1039" name="tft" hidden="1"/>
          <p:cNvSpPr txBox="1">
            <a:spLocks noChangeArrowheads="1"/>
          </p:cNvSpPr>
          <p:nvPr/>
        </p:nvSpPr>
        <p:spPr bwMode="auto">
          <a:xfrm>
            <a:off x="43926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/>
              <a:t>True</a:t>
            </a:r>
            <a:endParaRPr lang="ru-RU" sz="1200"/>
          </a:p>
        </p:txBody>
      </p:sp>
      <p:sp>
        <p:nvSpPr>
          <p:cNvPr id="1040" name="tfo" hidden="1"/>
          <p:cNvSpPr txBox="1">
            <a:spLocks noChangeArrowheads="1"/>
          </p:cNvSpPr>
          <p:nvPr/>
        </p:nvSpPr>
        <p:spPr bwMode="auto">
          <a:xfrm>
            <a:off x="52117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False</a:t>
            </a:r>
          </a:p>
        </p:txBody>
      </p:sp>
      <p:sp>
        <p:nvSpPr>
          <p:cNvPr id="1041" name="tfs" hidden="1"/>
          <p:cNvSpPr txBox="1">
            <a:spLocks noChangeArrowheads="1"/>
          </p:cNvSpPr>
          <p:nvPr/>
        </p:nvSpPr>
        <p:spPr bwMode="auto">
          <a:xfrm>
            <a:off x="6030913" y="206375"/>
            <a:ext cx="5746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/>
              <a:t>True</a:t>
            </a:r>
            <a:endParaRPr lang="ru-RU" sz="1200"/>
          </a:p>
        </p:txBody>
      </p:sp>
      <p:grpSp>
        <p:nvGrpSpPr>
          <p:cNvPr id="1042" name="Group 20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047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1057" name="Freeform 22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8" name="Freeform 2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9" name="Freeform 24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0" name="Freeform 25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1" name="Freeform 26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2" name="Freeform 27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3" name="Freeform 2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48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050" name="Freeform 30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1" name="Freeform 31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2" name="Freeform 3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3" name="Freeform 33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4" name="Freeform 34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5" name="Freeform 35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6" name="Freeform 36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49" name="Rectangle 37">
              <a:hlinkClick r:id="" action="ppaction://macro?name=Test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43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575"/>
            <a:ext cx="2159000" cy="3381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1044" name="ttim" hidden="1"/>
          <p:cNvSpPr txBox="1">
            <a:spLocks noChangeArrowheads="1"/>
          </p:cNvSpPr>
          <p:nvPr/>
        </p:nvSpPr>
        <p:spPr bwMode="auto">
          <a:xfrm>
            <a:off x="6777038" y="2063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5</a:t>
            </a:r>
          </a:p>
        </p:txBody>
      </p:sp>
      <p:sp>
        <p:nvSpPr>
          <p:cNvPr id="1045" name="tff" hidden="1"/>
          <p:cNvSpPr txBox="1">
            <a:spLocks noChangeArrowheads="1"/>
          </p:cNvSpPr>
          <p:nvPr/>
        </p:nvSpPr>
        <p:spPr bwMode="auto">
          <a:xfrm>
            <a:off x="7812088" y="2079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/>
              <a:t>True</a:t>
            </a:r>
            <a:endParaRPr lang="ru-RU" sz="1200"/>
          </a:p>
        </p:txBody>
      </p:sp>
      <p:sp>
        <p:nvSpPr>
          <p:cNvPr id="1046" name="TextBox 37"/>
          <p:cNvSpPr txBox="1">
            <a:spLocks noChangeArrowheads="1"/>
          </p:cNvSpPr>
          <p:nvPr/>
        </p:nvSpPr>
        <p:spPr bwMode="auto">
          <a:xfrm>
            <a:off x="1714500" y="4500563"/>
            <a:ext cx="5653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7030A0"/>
                </a:solidFill>
                <a:latin typeface="Bookman Old Style" pitchFamily="18" charset="0"/>
                <a:hlinkClick r:id="rId5"/>
              </a:rPr>
              <a:t>шаблон для теста  Анатолия Комаровского</a:t>
            </a:r>
            <a:endParaRPr lang="ru-RU" b="1">
              <a:solidFill>
                <a:srgbClr val="7030A0"/>
              </a:solidFill>
              <a:latin typeface="Bookman Old Style" pitchFamily="18" charset="0"/>
            </a:endParaRPr>
          </a:p>
          <a:p>
            <a:endParaRPr lang="ru-RU"/>
          </a:p>
        </p:txBody>
      </p:sp>
    </p:spTree>
    <p:controls>
      <p:control spid="1026" name="TextBox1" r:id="rId2" imgW="2952720" imgH="2858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1</a:t>
            </a: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307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It’s big and kind. It has got nice eyes, funny ears and a long neck. It likes to run. It likes to eat oranges and apples.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3079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fox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3080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giraffe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3081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An elephant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3082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308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3108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09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10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3085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086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087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088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3089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3090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5" y="2071688"/>
            <a:ext cx="15478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25" y="2143125"/>
            <a:ext cx="1547813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Рисунок 61" descr="0fe0f1b778f317cf8738b2f647c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4214813"/>
            <a:ext cx="2068513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4099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2</a:t>
            </a:r>
          </a:p>
        </p:txBody>
      </p:sp>
      <p:sp>
        <p:nvSpPr>
          <p:cNvPr id="4100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101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4102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It’s big, strong and kind. It has got brown eyes, big ears and a long nose. It likes to swim. It likes to eat  apples.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4103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monkey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4104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giraffe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4105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An elephant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4106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4107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4108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4132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133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134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4109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3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3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110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2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2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111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2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2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4112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4113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4114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5" y="2071688"/>
            <a:ext cx="15478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25" y="2198688"/>
            <a:ext cx="1547813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Рисунок 61" descr="0fe0f1b778f317cf8738b2f647c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4214813"/>
            <a:ext cx="2068513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3</a:t>
            </a: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5126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It’s small. It has got nice green eyes, small ears and a long tail. It likes to run. It likes to eat meat.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5127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fox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5128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giraffe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5129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An elephant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5130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5131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5132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56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7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58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5133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5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134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5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135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4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5136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5137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5138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5" y="2071688"/>
            <a:ext cx="15478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25" y="2143125"/>
            <a:ext cx="1547813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Рисунок 61" descr="0fe0f1b778f317cf8738b2f647c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4214813"/>
            <a:ext cx="2068513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4</a:t>
            </a: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It’s small and funny. It has got brown eyes, small ears and a long tail. It likes to play. It likes to eat  apples and bananas.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monkey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lion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6153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zebra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6154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6155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6156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80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81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82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6157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8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9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158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7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7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159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8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9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6160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6161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6162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5" y="2185988"/>
            <a:ext cx="1547813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25" y="2198688"/>
            <a:ext cx="1547813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Рисунок 61" descr="0fe0f1b778f317cf8738b2f647c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5675" y="4143375"/>
            <a:ext cx="1643063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7171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5</a:t>
            </a:r>
          </a:p>
        </p:txBody>
      </p:sp>
      <p:sp>
        <p:nvSpPr>
          <p:cNvPr id="7172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7173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7174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It’s big. It is strong. It’s green. It has got big teeth and a long  tail. It can swim well. It likes to eat meat.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7175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fox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7176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crocodile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7177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An elephant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7178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7179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7180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7204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205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206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7181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20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720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7182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197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7198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7183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19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719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7184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7185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7186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0313" y="2071688"/>
            <a:ext cx="146843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25" y="2143125"/>
            <a:ext cx="1547813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Рисунок 61" descr="0fe0f1b778f317cf8738b2f647c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4214813"/>
            <a:ext cx="2068513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819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6</a:t>
            </a:r>
          </a:p>
        </p:txBody>
      </p:sp>
      <p:sp>
        <p:nvSpPr>
          <p:cNvPr id="819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19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8198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 has got small eyes. It can jump and run well. It’s smart. It likes carrots and cabbage. It has got a strong tail.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8199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An elephant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8200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giraffe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8201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kangaroo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8202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820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Далее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820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8228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229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230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8205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22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822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8206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22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822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8207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21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821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8208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8209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8210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5" y="2071688"/>
            <a:ext cx="154781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13" y="2143125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Рисунок 61" descr="0fe0f1b778f317cf8738b2f647c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4214813"/>
            <a:ext cx="2068513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9219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7</a:t>
            </a:r>
          </a:p>
        </p:txBody>
      </p:sp>
      <p:sp>
        <p:nvSpPr>
          <p:cNvPr id="9220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221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sp>
        <p:nvSpPr>
          <p:cNvPr id="9222" name="Rectangle 47"/>
          <p:cNvSpPr>
            <a:spLocks noChangeArrowheads="1"/>
          </p:cNvSpPr>
          <p:nvPr/>
        </p:nvSpPr>
        <p:spPr bwMode="auto">
          <a:xfrm>
            <a:off x="457200" y="274638"/>
            <a:ext cx="822960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tx2"/>
                </a:solidFill>
                <a:latin typeface="Bookman Old Style" pitchFamily="18" charset="0"/>
              </a:rPr>
              <a:t>It is small. It is nice and kind. It can sing. It’s smart. It likes milk. It can’t swim. It has got small ears and a pink nose.</a:t>
            </a:r>
            <a:endParaRPr lang="ru-RU" sz="2800" b="1">
              <a:solidFill>
                <a:schemeClr val="tx2"/>
              </a:solidFill>
              <a:latin typeface="Bookman Old Style" pitchFamily="18" charset="0"/>
            </a:endParaRPr>
          </a:p>
        </p:txBody>
      </p:sp>
      <p:sp>
        <p:nvSpPr>
          <p:cNvPr id="9223" name="Rectangle 48"/>
          <p:cNvSpPr>
            <a:spLocks noChangeArrowheads="1"/>
          </p:cNvSpPr>
          <p:nvPr/>
        </p:nvSpPr>
        <p:spPr bwMode="auto">
          <a:xfrm>
            <a:off x="1643063" y="2286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monkey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9224" name="Rectangle 49"/>
          <p:cNvSpPr>
            <a:spLocks noChangeArrowheads="1"/>
          </p:cNvSpPr>
          <p:nvPr/>
        </p:nvSpPr>
        <p:spPr bwMode="auto">
          <a:xfrm>
            <a:off x="1643063" y="34290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kangaroo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9225" name="Rectangle 50"/>
          <p:cNvSpPr>
            <a:spLocks noChangeArrowheads="1"/>
          </p:cNvSpPr>
          <p:nvPr/>
        </p:nvSpPr>
        <p:spPr bwMode="auto">
          <a:xfrm>
            <a:off x="1643063" y="442912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latin typeface="Bookman Old Style" pitchFamily="18" charset="0"/>
              </a:rPr>
              <a:t>A cat</a:t>
            </a:r>
            <a:endParaRPr lang="ru-RU" sz="2800" b="1">
              <a:latin typeface="Bookman Old Style" pitchFamily="18" charset="0"/>
            </a:endParaRPr>
          </a:p>
        </p:txBody>
      </p:sp>
      <p:sp>
        <p:nvSpPr>
          <p:cNvPr id="9226" name="Rectangle 51"/>
          <p:cNvSpPr>
            <a:spLocks noChangeArrowheads="1"/>
          </p:cNvSpPr>
          <p:nvPr/>
        </p:nvSpPr>
        <p:spPr bwMode="auto">
          <a:xfrm>
            <a:off x="1643063" y="4000500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9227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Итоги </a:t>
            </a:r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</a:rPr>
              <a:t>►</a:t>
            </a:r>
            <a:endParaRPr lang="ru-RU" sz="1400" b="1">
              <a:solidFill>
                <a:schemeClr val="tx2"/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9228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9252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253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254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9229" name="KAN_1"/>
          <p:cNvGrpSpPr>
            <a:grpSpLocks/>
          </p:cNvGrpSpPr>
          <p:nvPr/>
        </p:nvGrpSpPr>
        <p:grpSpPr bwMode="auto">
          <a:xfrm>
            <a:off x="428625" y="2357438"/>
            <a:ext cx="647700" cy="395287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25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925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9230" name="KAN_2"/>
          <p:cNvGrpSpPr>
            <a:grpSpLocks/>
          </p:cNvGrpSpPr>
          <p:nvPr/>
        </p:nvGrpSpPr>
        <p:grpSpPr bwMode="auto">
          <a:xfrm>
            <a:off x="428625" y="34290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24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924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9231" name="KAN_3"/>
          <p:cNvGrpSpPr>
            <a:grpSpLocks/>
          </p:cNvGrpSpPr>
          <p:nvPr/>
        </p:nvGrpSpPr>
        <p:grpSpPr bwMode="auto">
          <a:xfrm>
            <a:off x="428625" y="4429125"/>
            <a:ext cx="647700" cy="395288"/>
            <a:chOff x="521" y="1309"/>
            <a:chExt cx="408" cy="249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oundRect">
              <a:avLst/>
            </a:prstGeom>
            <a:solidFill>
              <a:srgbClr val="00B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round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roundRect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24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924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9232" name="Rectangle 52"/>
          <p:cNvSpPr>
            <a:spLocks noChangeArrowheads="1"/>
          </p:cNvSpPr>
          <p:nvPr/>
        </p:nvSpPr>
        <p:spPr bwMode="auto">
          <a:xfrm>
            <a:off x="1292225" y="455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9233" name="Rectangle 53"/>
          <p:cNvSpPr>
            <a:spLocks noChangeArrowheads="1"/>
          </p:cNvSpPr>
          <p:nvPr/>
        </p:nvSpPr>
        <p:spPr bwMode="auto">
          <a:xfrm>
            <a:off x="1292225" y="518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latin typeface="Arial" charset="0"/>
            </a:endParaRPr>
          </a:p>
        </p:txBody>
      </p:sp>
      <p:pic>
        <p:nvPicPr>
          <p:cNvPr id="9234" name="Рисунок 55" descr="0fe0f1b778f317cf8738b2f647c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5" y="2136775"/>
            <a:ext cx="1547813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Рисунок 58" descr="0fe0f1b778f317cf8738b2f647c0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13" y="2143125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Рисунок 61" descr="0fe0f1b778f317cf8738b2f647c0b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3438" y="4214813"/>
            <a:ext cx="1957387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10243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24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245" name="Out_ver"/>
          <p:cNvSpPr txBox="1">
            <a:spLocks noChangeArrowheads="1"/>
          </p:cNvSpPr>
          <p:nvPr/>
        </p:nvSpPr>
        <p:spPr bwMode="auto">
          <a:xfrm>
            <a:off x="5291138" y="3068638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0246" name="Out_proc"/>
          <p:cNvSpPr txBox="1">
            <a:spLocks noChangeArrowheads="1"/>
          </p:cNvSpPr>
          <p:nvPr/>
        </p:nvSpPr>
        <p:spPr bwMode="auto">
          <a:xfrm>
            <a:off x="5291138" y="3789363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6151" name="Out_oc"/>
          <p:cNvSpPr txBox="1">
            <a:spLocks noChangeArrowheads="1"/>
          </p:cNvSpPr>
          <p:nvPr/>
        </p:nvSpPr>
        <p:spPr bwMode="auto">
          <a:xfrm>
            <a:off x="6948488" y="3068638"/>
            <a:ext cx="1079500" cy="1223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0248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249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10250" name="AutoShape 1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10251" name="AutoShape 13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10252" name="Rectangle 14"/>
          <p:cNvSpPr>
            <a:spLocks noChangeArrowheads="1"/>
          </p:cNvSpPr>
          <p:nvPr/>
        </p:nvSpPr>
        <p:spPr bwMode="auto">
          <a:xfrm>
            <a:off x="827088" y="3019425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Правильных ответов</a:t>
            </a:r>
          </a:p>
        </p:txBody>
      </p:sp>
      <p:sp>
        <p:nvSpPr>
          <p:cNvPr id="10253" name="Rectangle 15"/>
          <p:cNvSpPr>
            <a:spLocks noChangeArrowheads="1"/>
          </p:cNvSpPr>
          <p:nvPr/>
        </p:nvSpPr>
        <p:spPr bwMode="auto">
          <a:xfrm>
            <a:off x="827088" y="3740150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в процентах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6627813" y="2349500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Оценка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687388" y="3571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65000"/>
              </a:lnSpc>
              <a:defRPr/>
            </a:pPr>
            <a:r>
              <a:rPr lang="ru-RU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Результаты</a:t>
            </a:r>
            <a: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/>
            </a:r>
            <a:b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4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тестирования</a:t>
            </a:r>
          </a:p>
        </p:txBody>
      </p:sp>
      <p:sp>
        <p:nvSpPr>
          <p:cNvPr id="10256" name="Out_osh"/>
          <p:cNvSpPr txBox="1">
            <a:spLocks noChangeArrowheads="1"/>
          </p:cNvSpPr>
          <p:nvPr/>
        </p:nvSpPr>
        <p:spPr bwMode="auto">
          <a:xfrm>
            <a:off x="2339975" y="4797425"/>
            <a:ext cx="5976938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8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10258" name="T_osh"/>
          <p:cNvSpPr txBox="1">
            <a:spLocks noChangeArrowheads="1"/>
          </p:cNvSpPr>
          <p:nvPr/>
        </p:nvSpPr>
        <p:spPr bwMode="auto">
          <a:xfrm>
            <a:off x="1042988" y="4645025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latin typeface="Arial" charset="0"/>
              </a:rPr>
              <a:t>Ошибки в выборе ответов на задания: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417</Words>
  <Application>Microsoft Office PowerPoint</Application>
  <PresentationFormat>Экран (4:3)</PresentationFormat>
  <Paragraphs>124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Tahoma</vt:lpstr>
      <vt:lpstr>Arial</vt:lpstr>
      <vt:lpstr>Calibri</vt:lpstr>
      <vt:lpstr>Bookman Old Style</vt:lpstr>
      <vt:lpstr>Webdings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Россошанская школа-интернат</Company>
  <LinksUpToDate>false</LinksUpToDate>
  <SharedDoc>false</SharedDoc>
  <HyperlinkBase>http://www.rosinka.vrn.ru/pp/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тестов</dc:title>
  <dc:creator>Комаровский Анатолий Николаевич</dc:creator>
  <dc:description>Работает в MS PowerPoint 2003 и 2007</dc:description>
  <cp:lastModifiedBy>Maks</cp:lastModifiedBy>
  <cp:revision>25</cp:revision>
  <dcterms:created xsi:type="dcterms:W3CDTF">2009-11-15T10:01:00Z</dcterms:created>
  <dcterms:modified xsi:type="dcterms:W3CDTF">2016-11-30T09:40:35Z</dcterms:modified>
</cp:coreProperties>
</file>