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activeX/activeX1.xml" ContentType="application/vnd.ms-office.activeX+xml"/>
  <Override PartName="/ppt/tags/tag3.xml" ContentType="application/vnd.openxmlformats-officedocument.presentationml.tags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57" r:id="rId9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7A0F"/>
    <a:srgbClr val="EC9412"/>
    <a:srgbClr val="D7E4ED"/>
    <a:srgbClr val="F2D2D2"/>
    <a:srgbClr val="E3DBCF"/>
    <a:srgbClr val="9BBEE9"/>
    <a:srgbClr val="7F7CBE"/>
    <a:srgbClr val="7BAFBF"/>
    <a:srgbClr val="E1DFC1"/>
    <a:srgbClr val="F4F4E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844" autoAdjust="0"/>
  </p:normalViewPr>
  <p:slideViewPr>
    <p:cSldViewPr>
      <p:cViewPr varScale="1">
        <p:scale>
          <a:sx n="107" d="100"/>
          <a:sy n="107" d="100"/>
        </p:scale>
        <p:origin x="-174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</a:t>
            </a:r>
            <a:r>
              <a:rPr lang="ru-RU" smtClean="0"/>
              <a:t>от 25.11.2014 </a:t>
            </a:r>
            <a:r>
              <a:rPr lang="ru-RU" dirty="0" smtClean="0"/>
              <a:t>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0131662-8875-4E84-BC6B-F057167AD8AA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ved=0ahUKEwiBsKGXusvQAhWjApoKHT0bApoQjRwIBw&amp;url=http://www.moscowurbanadventures.com/didyouknow&amp;psig=AFQjCNE7y3uPdmBPzid3atFsOxOtMSSv6A&amp;ust=1480422615932382" TargetMode="Externa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ved=0ahUKEwibvJqovsvQAhUJJpoKHalABZoQjRwIBw&amp;url=http://www.saint-petersburg.com/history/st-petersburg-in-the-era-of-peter-the-great/&amp;psig=AFQjCNHpjWsv1rrVJNozGgdImJdi66LQeA&amp;ust=1480423713794816" TargetMode="Externa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dirty="0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6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5444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  <a:noFill/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  <a:grpFill/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  <a:grpFill/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grpFill/>
              <a:ln w="3175">
                <a:solidFill>
                  <a:schemeClr val="accent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grpFill/>
            <a:ln w="3175">
              <a:solidFill>
                <a:schemeClr val="accent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" name="Скругленный прямоугольник 29"/>
          <p:cNvSpPr/>
          <p:nvPr/>
        </p:nvSpPr>
        <p:spPr>
          <a:xfrm>
            <a:off x="1187624" y="188640"/>
            <a:ext cx="6768752" cy="165618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What do you know about Russia?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519772" y="3068960"/>
            <a:ext cx="4104456" cy="151216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Романюта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Н.Н.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Саратовская область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Питерский район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с. Питерка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2016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2"/>
    </p:custDataLst>
    <p:controls>
      <p:control spid="1413" name="TextBox1" r:id="rId3" imgW="2952720" imgH="285840"/>
    </p:controls>
    <p:extLst>
      <p:ext uri="{BB962C8B-B14F-4D97-AF65-F5344CB8AC3E}">
        <p14:creationId xmlns:p14="http://schemas.microsoft.com/office/powerpoint/2010/main" xmlns="" val="210411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96944" cy="1296144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  <a:effectLst/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In which century was Christianity officially adopted in Russia?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endParaRPr lang="ru-RU" sz="320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000" b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eighth 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century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sz="2000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tenth  century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twelfth century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pic>
        <p:nvPicPr>
          <p:cNvPr id="37" name="Picture 57" descr="http://file2.answcdn.com/answ-cld/image/upload/w_760,c_fill,g_faces:center,fl_lossy,q_60/v1401513149/fsjhhee3xqxpzfbhfqh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80063" y="1844675"/>
            <a:ext cx="2370137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n which year do the ancient chronicles first mention Moscow?</a:t>
            </a:r>
            <a:r>
              <a:rPr lang="ru-RU" sz="4000" b="1" dirty="0" smtClean="0">
                <a:effectLst/>
                <a:latin typeface="Arial" charset="0"/>
              </a:rPr>
              <a:t/>
            </a:r>
            <a:br>
              <a:rPr lang="ru-RU" sz="4000" b="1" dirty="0" smtClean="0">
                <a:effectLst/>
                <a:latin typeface="Arial" charset="0"/>
              </a:rPr>
            </a:br>
            <a:endParaRPr lang="ru-RU" sz="40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1147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1241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31232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1380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dirty="0">
              <a:solidFill>
                <a:srgbClr val="C37A0F"/>
              </a:solidFill>
              <a:latin typeface="+mj-lt"/>
            </a:endParaRPr>
          </a:p>
        </p:txBody>
      </p:sp>
      <p:pic>
        <p:nvPicPr>
          <p:cNvPr id="37" name="Picture 2" descr="Картинки по запросу In which year do the ancient chronicles first mention Moscow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3968" y="1988840"/>
            <a:ext cx="42672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000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Which prince of Moscow defeated the Mongols in 1380?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/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</a:br>
            <a:endParaRPr lang="ru-RU" sz="360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Ivan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Kalita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59632" y="256490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Jury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Dolgoruky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29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Dmitry Donskoy</a:t>
            </a:r>
            <a:endParaRPr lang="ru-RU" sz="29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6" name="Picture 2" descr="https://i.ytimg.com/vi/WZN945odb2g/hqdefaul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67944" y="1916832"/>
            <a:ext cx="43561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143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From  which country did Catherine II invite to settle in Russia in 1762 ?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effectLst/>
              <a:latin typeface="Arial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France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Germany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Poland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7" name="Picture 2" descr="http://mognovse.ru/mogno/854/853210/853210_html_2ddf7f7b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4048" y="1700808"/>
            <a:ext cx="3096344" cy="4100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1296000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 charset="0"/>
              </a:rPr>
              <a:t>Which emperor signed a manifesto abolishing serfdom in 1861 ?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effectLst/>
              <a:latin typeface="Arial" charset="0"/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Alexander I 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Nicholas</a:t>
            </a:r>
            <a:r>
              <a:rPr lang="en-US" sz="29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</a:t>
            </a:r>
            <a:endParaRPr lang="ru-RU" sz="29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Alexander II 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6" name="Picture 2" descr="https://upload.wikimedia.org/wikipedia/commons/thumb/c/c4/Alexander_II_by_E.Botman_%281856%2C_Russian_museum%29.jpg/800px-Alexander_II_by_E.Botman_%281856%2C_Russian_museum%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8064" y="1556792"/>
            <a:ext cx="2808312" cy="436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4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accent1">
                    <a:lumMod val="50000"/>
                  </a:schemeClr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E1DFC1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79512" y="332656"/>
            <a:ext cx="8496944" cy="1079977"/>
          </a:xfrm>
          <a:prstGeom prst="round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St. Petersburg was founded in… 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Содержимое 31"/>
          <p:cNvSpPr>
            <a:spLocks noGrp="1"/>
          </p:cNvSpPr>
          <p:nvPr>
            <p:ph idx="1"/>
          </p:nvPr>
        </p:nvSpPr>
        <p:spPr>
          <a:xfrm>
            <a:off x="1276672" y="1981200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1703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3" name="Содержимое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1762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4" name="Содержимое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412000" cy="511696"/>
          </a:xfrm>
          <a:ln w="1905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1796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7" name="Picture 2" descr="Картинки по запросу St. Petersburg was founded in… 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4048" y="1535627"/>
            <a:ext cx="3036273" cy="4108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accent1">
                    <a:lumMod val="50000"/>
                  </a:schemeClr>
                </a:solidFill>
              </a:rPr>
              <a:t> бал.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1330325" y="46783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1979712" y="123181"/>
            <a:ext cx="5040559" cy="1736646"/>
          </a:xfrm>
          <a:prstGeom prst="round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379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SB" val="5"/>
  <p:tag name="TFO" val="False"/>
  <p:tag name="TFF" val="True"/>
  <p:tag name="TK" val="0.9"/>
  <p:tag name="TFM" val="True"/>
  <p:tag name="TFT" val="True"/>
  <p:tag name="TFS" val="False"/>
  <p:tag name="TTIM" val="4"/>
  <p:tag name="TFC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4454</TotalTime>
  <Words>244</Words>
  <Application>Microsoft Office PowerPoint</Application>
  <PresentationFormat>Экран (4:3)</PresentationFormat>
  <Paragraphs>95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Слайд 1</vt:lpstr>
      <vt:lpstr>In which century was Christianity officially adopted in Russia?  </vt:lpstr>
      <vt:lpstr>In which year do the ancient chronicles first mention Moscow? </vt:lpstr>
      <vt:lpstr>Which prince of Moscow defeated the Mongols in 1380? </vt:lpstr>
      <vt:lpstr>From  which country did Catherine II invite to settle in Russia in 1762 ?</vt:lpstr>
      <vt:lpstr>Which emperor signed a manifesto abolishing serfdom in 1861 ?</vt:lpstr>
      <vt:lpstr>St. Petersburg was founded in… </vt:lpstr>
      <vt:lpstr>Слайд 8</vt:lpstr>
    </vt:vector>
  </TitlesOfParts>
  <Company>Россошанская школа-интернат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Танюшка</cp:lastModifiedBy>
  <cp:revision>617</cp:revision>
  <dcterms:created xsi:type="dcterms:W3CDTF">2011-08-18T05:12:14Z</dcterms:created>
  <dcterms:modified xsi:type="dcterms:W3CDTF">2016-11-29T12:54:52Z</dcterms:modified>
</cp:coreProperties>
</file>