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theme/theme2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7" d="100"/>
          <a:sy n="57" d="100"/>
        </p:scale>
        <p:origin x="-1075" y="2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06/relationships/vbaProject" Target="vbaProject.bin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9.wmf"/><Relationship Id="rId1" Type="http://schemas.openxmlformats.org/officeDocument/2006/relationships/image" Target="../media/image16.wmf"/><Relationship Id="rId4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9.wmf"/><Relationship Id="rId1" Type="http://schemas.openxmlformats.org/officeDocument/2006/relationships/image" Target="../media/image16.wmf"/><Relationship Id="rId4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20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2" Type="http://schemas.openxmlformats.org/officeDocument/2006/relationships/image" Target="../media/image22.wmf"/><Relationship Id="rId1" Type="http://schemas.openxmlformats.org/officeDocument/2006/relationships/image" Target="../media/image10.wmf"/><Relationship Id="rId6" Type="http://schemas.openxmlformats.org/officeDocument/2006/relationships/image" Target="../media/image26.wmf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027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control" Target="../activeX/activeX2.xml"/><Relationship Id="rId7" Type="http://schemas.openxmlformats.org/officeDocument/2006/relationships/image" Target="../media/image6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13" Type="http://schemas.openxmlformats.org/officeDocument/2006/relationships/image" Target="../media/image15.wmf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12" Type="http://schemas.openxmlformats.org/officeDocument/2006/relationships/image" Target="../media/image14.wmf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11" Type="http://schemas.openxmlformats.org/officeDocument/2006/relationships/image" Target="../media/image13.wmf"/><Relationship Id="rId5" Type="http://schemas.openxmlformats.org/officeDocument/2006/relationships/control" Target="../activeX/activeX7.xml"/><Relationship Id="rId10" Type="http://schemas.openxmlformats.org/officeDocument/2006/relationships/image" Target="../media/image12.wmf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13" Type="http://schemas.openxmlformats.org/officeDocument/2006/relationships/image" Target="../media/image15.wmf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image" Target="../media/image19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13.wmf"/><Relationship Id="rId5" Type="http://schemas.openxmlformats.org/officeDocument/2006/relationships/control" Target="../activeX/activeX14.xml"/><Relationship Id="rId10" Type="http://schemas.openxmlformats.org/officeDocument/2006/relationships/image" Target="../media/image18.wmf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13" Type="http://schemas.openxmlformats.org/officeDocument/2006/relationships/image" Target="../media/image15.wmf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12" Type="http://schemas.openxmlformats.org/officeDocument/2006/relationships/image" Target="../media/image19.wmf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11" Type="http://schemas.openxmlformats.org/officeDocument/2006/relationships/image" Target="../media/image13.wmf"/><Relationship Id="rId5" Type="http://schemas.openxmlformats.org/officeDocument/2006/relationships/control" Target="../activeX/activeX21.xml"/><Relationship Id="rId10" Type="http://schemas.openxmlformats.org/officeDocument/2006/relationships/image" Target="../media/image18.wmf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13" Type="http://schemas.openxmlformats.org/officeDocument/2006/relationships/image" Target="../media/image15.wmf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12" Type="http://schemas.openxmlformats.org/officeDocument/2006/relationships/image" Target="../media/image19.wmf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11" Type="http://schemas.openxmlformats.org/officeDocument/2006/relationships/image" Target="../media/image21.wmf"/><Relationship Id="rId5" Type="http://schemas.openxmlformats.org/officeDocument/2006/relationships/control" Target="../activeX/activeX28.xml"/><Relationship Id="rId10" Type="http://schemas.openxmlformats.org/officeDocument/2006/relationships/image" Target="../media/image12.wmf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18" Type="http://schemas.openxmlformats.org/officeDocument/2006/relationships/image" Target="../media/image32.wmf"/><Relationship Id="rId3" Type="http://schemas.openxmlformats.org/officeDocument/2006/relationships/control" Target="../activeX/activeX33.xml"/><Relationship Id="rId21" Type="http://schemas.openxmlformats.org/officeDocument/2006/relationships/image" Target="../media/image35.wmf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17" Type="http://schemas.openxmlformats.org/officeDocument/2006/relationships/image" Target="../media/image31.wmf"/><Relationship Id="rId2" Type="http://schemas.openxmlformats.org/officeDocument/2006/relationships/control" Target="../activeX/activeX32.xml"/><Relationship Id="rId16" Type="http://schemas.openxmlformats.org/officeDocument/2006/relationships/image" Target="../media/image30.wmf"/><Relationship Id="rId20" Type="http://schemas.openxmlformats.org/officeDocument/2006/relationships/image" Target="../media/image34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5" Type="http://schemas.openxmlformats.org/officeDocument/2006/relationships/control" Target="../activeX/activeX35.xml"/><Relationship Id="rId15" Type="http://schemas.openxmlformats.org/officeDocument/2006/relationships/image" Target="../media/image29.wmf"/><Relationship Id="rId10" Type="http://schemas.openxmlformats.org/officeDocument/2006/relationships/control" Target="../activeX/activeX40.xml"/><Relationship Id="rId19" Type="http://schemas.openxmlformats.org/officeDocument/2006/relationships/image" Target="../media/image33.wmf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Relationship Id="rId14" Type="http://schemas.openxmlformats.org/officeDocument/2006/relationships/image" Target="../media/image14.w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1266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267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268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50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1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3" name="TextBox1" r:id="rId4" imgW="981000" imgH="219240"/>
        </mc:Choice>
        <mc:Fallback>
          <p:control name="TextBox1" r:id="rId4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4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5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6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7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098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099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1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2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3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4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5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22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3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5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6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7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8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9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146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47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49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0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1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2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3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8196" name="TextBox1" r:id="rId2" imgW="981000" imgH="219240"/>
        </mc:Choice>
        <mc:Fallback>
          <p:control name="TextBox1" r:id="rId2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7013"/>
                  <a:ext cx="977900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1" name="CommandButton1" r:id="rId3" imgW="5600880" imgH="800280"/>
        </mc:Choice>
        <mc:Fallback>
          <p:control name="CommandButton1" r:id="rId3" imgW="5600880" imgH="8002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1847850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2" name="TextBox2" r:id="rId4" imgW="1209600" imgH="771480"/>
        </mc:Choice>
        <mc:Fallback>
          <p:control name="TextBox2" r:id="rId4" imgW="1209600" imgH="771480">
            <p:pic>
              <p:nvPicPr>
                <p:cNvPr id="0" name="Control 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1865313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3" name="CommandButton2" r:id="rId5" imgW="5600880" imgH="800280"/>
        </mc:Choice>
        <mc:Fallback>
          <p:control name="CommandButton2" r:id="rId5" imgW="5600880" imgH="80028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2727325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4" name="TextBox3" r:id="rId6" imgW="1209600" imgH="771480"/>
        </mc:Choice>
        <mc:Fallback>
          <p:control name="TextBox3" r:id="rId6" imgW="1209600" imgH="7714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2744788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5" name="CommandButton3" r:id="rId7" imgW="5600880" imgH="800280"/>
        </mc:Choice>
        <mc:Fallback>
          <p:control name="CommandButton3" r:id="rId7" imgW="5600880" imgH="800280">
            <p:pic>
              <p:nvPicPr>
                <p:cNvPr id="0" name="Command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3614738"/>
                  <a:ext cx="5602287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6" name="TextBox4" r:id="rId8" imgW="1209600" imgH="771480"/>
        </mc:Choice>
        <mc:Fallback>
          <p:control name="TextBox4" r:id="rId8" imgW="1209600" imgH="7714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3632200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7" name="CommandButton4" r:id="rId9" imgW="5600880" imgH="800280"/>
        </mc:Choice>
        <mc:Fallback>
          <p:control name="CommandButton4" r:id="rId9" imgW="5600880" imgH="80028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4489450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8" name="TextBox5" r:id="rId10" imgW="1209600" imgH="771480"/>
        </mc:Choice>
        <mc:Fallback>
          <p:control name="TextBox5" r:id="rId10" imgW="1209600" imgH="7714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4506913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9" name="CommandButton5" r:id="rId11" imgW="3419640" imgH="800280"/>
        </mc:Choice>
        <mc:Fallback>
          <p:control name="CommandButton5" r:id="rId11" imgW="3419640" imgH="80028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5376863"/>
                  <a:ext cx="3419475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10" name="CommandButton6" r:id="rId12" imgW="3419640" imgH="800280"/>
        </mc:Choice>
        <mc:Fallback>
          <p:control name="CommandButton6" r:id="rId12" imgW="3419640" imgH="80028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3750" y="5376863"/>
                  <a:ext cx="3419475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655" r:id="rId13"/>
    <p:sldLayoutId id="2147483656" r:id="rId14"/>
    <p:sldLayoutId id="2147483657" r:id="rId15"/>
    <p:sldLayoutId id="2147483658" r:id="rId16"/>
    <p:sldLayoutId id="2147483660" r:id="rId1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>
          <a:xfrm>
            <a:off x="776507" y="2526554"/>
            <a:ext cx="7930372" cy="1319306"/>
          </a:xfrm>
        </p:spPr>
        <p:txBody>
          <a:bodyPr>
            <a:noAutofit/>
          </a:bodyPr>
          <a:lstStyle/>
          <a:p>
            <a:r>
              <a:rPr lang="ru-RU" sz="4000" b="1" dirty="0" err="1" smtClean="0"/>
              <a:t>Видо</a:t>
            </a:r>
            <a:r>
              <a:rPr lang="ru-RU" sz="4000" b="1" dirty="0" smtClean="0"/>
              <a:t>-временные формы английского глагола</a:t>
            </a:r>
            <a:endParaRPr lang="en-US" sz="4000" b="1" dirty="0" smtClean="0"/>
          </a:p>
          <a:p>
            <a:endParaRPr lang="ru-RU" sz="4000" b="1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2"/>
          </p:nvPr>
        </p:nvSpPr>
        <p:spPr>
          <a:xfrm>
            <a:off x="2131482" y="5134576"/>
            <a:ext cx="4921134" cy="1118307"/>
          </a:xfrm>
        </p:spPr>
        <p:txBody>
          <a:bodyPr>
            <a:normAutofit/>
          </a:bodyPr>
          <a:lstStyle/>
          <a:p>
            <a:pPr marL="0" lvl="0" indent="0" algn="ctr"/>
            <a:r>
              <a:rPr lang="ru-RU" sz="2700" b="1" dirty="0"/>
              <a:t>Романова Галина </a:t>
            </a:r>
            <a:r>
              <a:rPr lang="ru-RU" sz="2700" b="1" dirty="0" smtClean="0"/>
              <a:t>Владимировна</a:t>
            </a:r>
            <a:endParaRPr lang="ru-RU" sz="2700" b="1" dirty="0"/>
          </a:p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45C-134D-4C80-B330-0BAEAB579DF0}" type="datetime1">
              <a:rPr lang="ru-RU" smtClean="0"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36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4000" b="1" i="1" dirty="0">
                <a:latin typeface="Times New Roman"/>
                <a:ea typeface="Times New Roman"/>
                <a:cs typeface="Times New Roman"/>
              </a:rPr>
              <a:t>Choose the correct answer.</a:t>
            </a:r>
            <a:endParaRPr lang="ru-RU" sz="4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4000" dirty="0" smtClean="0">
                <a:latin typeface="Times New Roman"/>
                <a:ea typeface="Times New Roman"/>
                <a:cs typeface="Times New Roman"/>
              </a:rPr>
              <a:t>He </a:t>
            </a:r>
            <a:r>
              <a:rPr lang="en-US" sz="4000" dirty="0">
                <a:latin typeface="Times New Roman"/>
                <a:ea typeface="Times New Roman"/>
                <a:cs typeface="Times New Roman"/>
              </a:rPr>
              <a:t>_______ school 2 years ago</a:t>
            </a:r>
            <a:r>
              <a:rPr lang="en-US" sz="40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ru-RU" sz="40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finishes </a:t>
            </a:r>
            <a:endParaRPr lang="ru-RU" sz="32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will </a:t>
            </a:r>
            <a:r>
              <a:rPr lang="en-US" sz="3200" dirty="0">
                <a:latin typeface="Times New Roman"/>
                <a:ea typeface="Times New Roman"/>
                <a:cs typeface="Times New Roman"/>
              </a:rPr>
              <a:t>finish </a:t>
            </a:r>
            <a:endParaRPr lang="ru-RU" sz="32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f</a:t>
            </a:r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inished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finish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27124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041F0-CB80-4594-9E2C-C1C9A56C914F}" type="datetime1">
              <a:rPr lang="ru-RU" smtClean="0"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4000" b="1" i="1" dirty="0" smtClean="0">
                <a:latin typeface="Times New Roman"/>
                <a:ea typeface="Times New Roman"/>
                <a:cs typeface="Times New Roman"/>
              </a:rPr>
              <a:t>Choose the correct answer.</a:t>
            </a:r>
            <a:endParaRPr lang="ru-RU" sz="4000" dirty="0" smtClean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4000" dirty="0" smtClean="0">
                <a:latin typeface="Times New Roman"/>
                <a:ea typeface="Times New Roman"/>
                <a:cs typeface="Times New Roman"/>
              </a:rPr>
              <a:t>I ________ in the garden now.</a:t>
            </a:r>
            <a:endParaRPr lang="ru-RU" sz="4000" dirty="0" smtClean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worked </a:t>
            </a:r>
            <a:endParaRPr lang="ru-RU" sz="32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am working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work</a:t>
            </a:r>
            <a:endParaRPr lang="ru-RU" sz="3200" dirty="0"/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</a:t>
            </a:r>
            <a:r>
              <a:rPr lang="en-US" sz="3200" dirty="0" smtClean="0"/>
              <a:t>s working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62815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CB585-0827-4303-8233-FCDEC63D3A5F}" type="datetime1">
              <a:rPr lang="ru-RU" smtClean="0"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4000" b="1" i="1" dirty="0">
                <a:latin typeface="Times New Roman"/>
                <a:ea typeface="Times New Roman"/>
                <a:cs typeface="Times New Roman"/>
              </a:rPr>
              <a:t>Choose the correct answer.</a:t>
            </a:r>
            <a:endParaRPr lang="ru-RU" sz="4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4000" dirty="0">
                <a:latin typeface="Times New Roman"/>
                <a:ea typeface="Times New Roman"/>
                <a:cs typeface="Times New Roman"/>
              </a:rPr>
              <a:t>I _______ all my exams next June.</a:t>
            </a:r>
            <a:endParaRPr lang="ru-RU" sz="40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have passed </a:t>
            </a:r>
            <a:endParaRPr lang="ru-RU" sz="32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passed</a:t>
            </a:r>
            <a:endParaRPr lang="ru-RU" sz="32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will pass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has passed</a:t>
            </a:r>
            <a:endParaRPr lang="ru-RU" sz="3200" dirty="0">
              <a:latin typeface="Calibri"/>
              <a:ea typeface="Calibri"/>
              <a:cs typeface="Times New Roman"/>
            </a:endParaRP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934464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B1DA5-9805-4420-9935-B2970F0676E2}" type="datetime1">
              <a:rPr lang="ru-RU" smtClean="0"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40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4000" b="1" i="1" dirty="0">
                <a:latin typeface="Times New Roman"/>
                <a:ea typeface="Times New Roman"/>
                <a:cs typeface="Times New Roman"/>
              </a:rPr>
              <a:t>Choose the correct answer.</a:t>
            </a:r>
            <a:endParaRPr lang="ru-RU" sz="4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4000" dirty="0">
                <a:latin typeface="Times New Roman"/>
                <a:ea typeface="Times New Roman"/>
                <a:cs typeface="Times New Roman"/>
              </a:rPr>
              <a:t>The Sun ______ in the East.</a:t>
            </a:r>
            <a:endParaRPr lang="ru-RU" sz="40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rises </a:t>
            </a:r>
            <a:endParaRPr lang="ru-RU" sz="32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is rising </a:t>
            </a:r>
            <a:endParaRPr lang="ru-RU" sz="32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was </a:t>
            </a:r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rising</a:t>
            </a:r>
            <a:endParaRPr lang="ru-RU" sz="3200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rise</a:t>
            </a:r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2750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53648-D391-485F-B62D-CB26579D2201}" type="datetime1">
              <a:rPr lang="ru-RU" smtClean="0"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40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4000" b="1" i="1" dirty="0">
                <a:latin typeface="Times New Roman"/>
                <a:ea typeface="Times New Roman"/>
                <a:cs typeface="Times New Roman"/>
              </a:rPr>
              <a:t>Choose the correct answer.</a:t>
            </a:r>
            <a:endParaRPr lang="ru-RU" sz="4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4000" dirty="0">
                <a:latin typeface="Times New Roman"/>
                <a:ea typeface="Times New Roman"/>
                <a:cs typeface="Times New Roman"/>
              </a:rPr>
              <a:t>She ______ in the suburbs of Moscow.</a:t>
            </a:r>
            <a:endParaRPr lang="ru-RU" sz="4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32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is </a:t>
            </a:r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living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will live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live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lives</a:t>
            </a:r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9114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5BBE2-CF8A-43D8-9AC7-F4092D8DE84A}" type="datetime1">
              <a:rPr lang="ru-RU" smtClean="0"/>
              <a:t>05.12.2016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40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4000" b="1" i="1" dirty="0">
                <a:latin typeface="Times New Roman"/>
                <a:ea typeface="Times New Roman"/>
                <a:cs typeface="Times New Roman"/>
              </a:rPr>
              <a:t>Choose the correct answer.</a:t>
            </a:r>
            <a:endParaRPr lang="ru-RU" sz="4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4000" dirty="0">
                <a:latin typeface="Times New Roman"/>
                <a:ea typeface="Times New Roman"/>
                <a:cs typeface="Times New Roman"/>
              </a:rPr>
              <a:t>He _______ at the theatre yesterday</a:t>
            </a:r>
            <a:r>
              <a:rPr lang="en-US" sz="40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ru-RU" sz="40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 is </a:t>
            </a:r>
            <a:endParaRPr lang="ru-RU" sz="32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was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were</a:t>
            </a:r>
            <a:endParaRPr lang="ru-RU" sz="3200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sz="3200" dirty="0">
                <a:latin typeface="Times New Roman"/>
                <a:ea typeface="Times New Roman"/>
                <a:cs typeface="Times New Roman"/>
              </a:rPr>
              <a:t>will be</a:t>
            </a:r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97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1D869-6E4C-4D24-8762-671020953F11}" type="datetime1">
              <a:rPr lang="ru-RU" smtClean="0"/>
              <a:t>05.12.2016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591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173</TotalTime>
  <Words>130</Words>
  <Application>Microsoft Office PowerPoint</Application>
  <PresentationFormat>Экран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Alekc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Пользователь</cp:lastModifiedBy>
  <cp:revision>20</cp:revision>
  <dcterms:created xsi:type="dcterms:W3CDTF">2010-02-09T18:22:56Z</dcterms:created>
  <dcterms:modified xsi:type="dcterms:W3CDTF">2016-12-04T19:13:36Z</dcterms:modified>
</cp:coreProperties>
</file>