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theme/theme2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</p:sldIdLst>
  <p:sldSz cx="9144000" cy="6858000" type="screen4x3"/>
  <p:notesSz cx="6858000" cy="9144000"/>
  <p:custDataLst>
    <p:tags r:id="rId1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-264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17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4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4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image" Target="../media/image36.wmf"/><Relationship Id="rId7" Type="http://schemas.openxmlformats.org/officeDocument/2006/relationships/image" Target="../media/image40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655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control" Target="../activeX/activeX2.xml"/><Relationship Id="rId7" Type="http://schemas.openxmlformats.org/officeDocument/2006/relationships/image" Target="../media/image6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13" Type="http://schemas.openxmlformats.org/officeDocument/2006/relationships/image" Target="../media/image15.wmf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12" Type="http://schemas.openxmlformats.org/officeDocument/2006/relationships/image" Target="../media/image14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11" Type="http://schemas.openxmlformats.org/officeDocument/2006/relationships/image" Target="../media/image13.wmf"/><Relationship Id="rId5" Type="http://schemas.openxmlformats.org/officeDocument/2006/relationships/control" Target="../activeX/activeX7.xml"/><Relationship Id="rId10" Type="http://schemas.openxmlformats.org/officeDocument/2006/relationships/image" Target="../media/image12.wmf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15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21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20.wmf"/><Relationship Id="rId5" Type="http://schemas.openxmlformats.org/officeDocument/2006/relationships/control" Target="../activeX/activeX14.xml"/><Relationship Id="rId10" Type="http://schemas.openxmlformats.org/officeDocument/2006/relationships/image" Target="../media/image19.wmf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image" Target="../media/image15.wmf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12" Type="http://schemas.openxmlformats.org/officeDocument/2006/relationships/image" Target="../media/image27.wmf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11" Type="http://schemas.openxmlformats.org/officeDocument/2006/relationships/image" Target="../media/image26.wmf"/><Relationship Id="rId5" Type="http://schemas.openxmlformats.org/officeDocument/2006/relationships/control" Target="../activeX/activeX21.xml"/><Relationship Id="rId10" Type="http://schemas.openxmlformats.org/officeDocument/2006/relationships/image" Target="../media/image25.wmf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13" Type="http://schemas.openxmlformats.org/officeDocument/2006/relationships/image" Target="../media/image15.wmf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12" Type="http://schemas.openxmlformats.org/officeDocument/2006/relationships/image" Target="../media/image33.wmf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11" Type="http://schemas.openxmlformats.org/officeDocument/2006/relationships/image" Target="../media/image32.wmf"/><Relationship Id="rId5" Type="http://schemas.openxmlformats.org/officeDocument/2006/relationships/control" Target="../activeX/activeX28.xml"/><Relationship Id="rId10" Type="http://schemas.openxmlformats.org/officeDocument/2006/relationships/image" Target="../media/image31.wmf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18" Type="http://schemas.openxmlformats.org/officeDocument/2006/relationships/image" Target="../media/image46.wmf"/><Relationship Id="rId3" Type="http://schemas.openxmlformats.org/officeDocument/2006/relationships/control" Target="../activeX/activeX33.xml"/><Relationship Id="rId21" Type="http://schemas.openxmlformats.org/officeDocument/2006/relationships/image" Target="../media/image49.wmf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17" Type="http://schemas.openxmlformats.org/officeDocument/2006/relationships/image" Target="../media/image45.wmf"/><Relationship Id="rId2" Type="http://schemas.openxmlformats.org/officeDocument/2006/relationships/control" Target="../activeX/activeX32.xml"/><Relationship Id="rId16" Type="http://schemas.openxmlformats.org/officeDocument/2006/relationships/image" Target="../media/image44.wmf"/><Relationship Id="rId20" Type="http://schemas.openxmlformats.org/officeDocument/2006/relationships/image" Target="../media/image48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5" Type="http://schemas.openxmlformats.org/officeDocument/2006/relationships/control" Target="../activeX/activeX35.xml"/><Relationship Id="rId15" Type="http://schemas.openxmlformats.org/officeDocument/2006/relationships/image" Target="../media/image43.wmf"/><Relationship Id="rId10" Type="http://schemas.openxmlformats.org/officeDocument/2006/relationships/control" Target="../activeX/activeX40.xml"/><Relationship Id="rId19" Type="http://schemas.openxmlformats.org/officeDocument/2006/relationships/image" Target="../media/image47.wmf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Relationship Id="rId14" Type="http://schemas.openxmlformats.org/officeDocument/2006/relationships/image" Target="../media/image42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70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71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73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50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1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3" name="TextBox1" r:id="rId4" imgW="981000" imgH="219240"/>
        </mc:Choice>
        <mc:Fallback>
          <p:control name="TextBox1" r:id="rId4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4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5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6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7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098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099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1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2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3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4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5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22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3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5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6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7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8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9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146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47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49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0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1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2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3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196" name="TextBox1" r:id="rId2" imgW="981000" imgH="219240"/>
        </mc:Choice>
        <mc:Fallback>
          <p:control name="TextBox1" r:id="rId2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7013"/>
                  <a:ext cx="977900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1" name="CommandButton1" r:id="rId3" imgW="5600880" imgH="800280"/>
        </mc:Choice>
        <mc:Fallback>
          <p:control name="CommandButton1" r:id="rId3" imgW="5600880" imgH="8002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1847850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2" name="TextBox2" r:id="rId4" imgW="1209600" imgH="771480"/>
        </mc:Choice>
        <mc:Fallback>
          <p:control name="TextBox2" r:id="rId4" imgW="1209600" imgH="771480">
            <p:pic>
              <p:nvPicPr>
                <p:cNvPr id="0" name="Control 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1865313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3" name="CommandButton2" r:id="rId5" imgW="5600880" imgH="800280"/>
        </mc:Choice>
        <mc:Fallback>
          <p:control name="CommandButton2" r:id="rId5" imgW="5600880" imgH="80028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2727325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4" name="TextBox3" r:id="rId6" imgW="1209600" imgH="771480"/>
        </mc:Choice>
        <mc:Fallback>
          <p:control name="TextBox3" r:id="rId6" imgW="1209600" imgH="7714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2744788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5" name="CommandButton3" r:id="rId7" imgW="5600880" imgH="800280"/>
        </mc:Choice>
        <mc:Fallback>
          <p:control name="CommandButton3" r:id="rId7" imgW="5600880" imgH="800280">
            <p:pic>
              <p:nvPicPr>
                <p:cNvPr id="0" name="Command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3614738"/>
                  <a:ext cx="5602287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6" name="TextBox4" r:id="rId8" imgW="1209600" imgH="771480"/>
        </mc:Choice>
        <mc:Fallback>
          <p:control name="TextBox4" r:id="rId8" imgW="1209600" imgH="7714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3632200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7" name="CommandButton4" r:id="rId9" imgW="5600880" imgH="800280"/>
        </mc:Choice>
        <mc:Fallback>
          <p:control name="CommandButton4" r:id="rId9" imgW="5600880" imgH="80028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4489450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8" name="TextBox5" r:id="rId10" imgW="1209600" imgH="771480"/>
        </mc:Choice>
        <mc:Fallback>
          <p:control name="TextBox5" r:id="rId10" imgW="1209600" imgH="7714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4506913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9" name="CommandButton5" r:id="rId11" imgW="3419640" imgH="800280"/>
        </mc:Choice>
        <mc:Fallback>
          <p:control name="CommandButton5" r:id="rId11" imgW="3419640" imgH="80028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5376863"/>
                  <a:ext cx="3419475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10" name="CommandButton6" r:id="rId12" imgW="3419640" imgH="800280"/>
        </mc:Choice>
        <mc:Fallback>
          <p:control name="CommandButton6" r:id="rId12" imgW="3419640" imgH="80028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750" y="5376863"/>
                  <a:ext cx="3419475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alphaModFix amt="40000"/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erfekt</a:t>
            </a:r>
            <a:endParaRPr lang="ru-RU" sz="6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>
          <a:xfrm>
            <a:off x="598517" y="4374037"/>
            <a:ext cx="4284568" cy="182725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Ермолаева А.А.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иностранного языка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МОУ АСОШ № 2 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Андреаполь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класс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BEE1A-3B0B-4DC4-99AA-869650A3DBA0}" type="datetime1">
              <a:rPr lang="ru-RU" smtClean="0"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Der </a:t>
            </a:r>
            <a:r>
              <a:rPr lang="en-US" dirty="0" err="1" smtClean="0"/>
              <a:t>Junge</a:t>
            </a:r>
            <a:r>
              <a:rPr lang="en-US" dirty="0" smtClean="0"/>
              <a:t>………in die </a:t>
            </a:r>
            <a:r>
              <a:rPr lang="en-US" dirty="0" err="1" smtClean="0"/>
              <a:t>Schule</a:t>
            </a:r>
            <a:r>
              <a:rPr lang="en-US" dirty="0" smtClean="0"/>
              <a:t> </a:t>
            </a:r>
            <a:r>
              <a:rPr lang="en-US" dirty="0" err="1" smtClean="0"/>
              <a:t>gegangen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ist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hast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bin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 smtClean="0"/>
              <a:t>haben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83509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621BD-AB80-429A-9D62-D8E614BF43A3}" type="datetime1">
              <a:rPr lang="ru-RU" smtClean="0"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Das </a:t>
            </a:r>
            <a:r>
              <a:rPr lang="en-US" dirty="0" err="1" smtClean="0"/>
              <a:t>Madhen</a:t>
            </a:r>
            <a:r>
              <a:rPr lang="en-US" dirty="0" smtClean="0"/>
              <a:t>…….das </a:t>
            </a:r>
            <a:r>
              <a:rPr lang="en-US" dirty="0" err="1" smtClean="0"/>
              <a:t>Buch</a:t>
            </a:r>
            <a:r>
              <a:rPr lang="en-US" dirty="0" smtClean="0"/>
              <a:t> </a:t>
            </a:r>
            <a:r>
              <a:rPr lang="en-US" dirty="0" err="1" smtClean="0"/>
              <a:t>gelesen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hat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 smtClean="0"/>
              <a:t>sind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err="1" smtClean="0"/>
              <a:t>seit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 smtClean="0"/>
              <a:t>habt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63969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874D0-1856-4C4F-9D6E-78923F2610B7}" type="datetime1">
              <a:rPr lang="ru-RU" smtClean="0"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Wir………..die </a:t>
            </a:r>
            <a:r>
              <a:rPr lang="en-US" dirty="0" err="1" smtClean="0"/>
              <a:t>Blumen</a:t>
            </a:r>
            <a:r>
              <a:rPr lang="en-US" dirty="0" smtClean="0"/>
              <a:t> </a:t>
            </a:r>
            <a:r>
              <a:rPr lang="en-US" dirty="0" err="1" smtClean="0"/>
              <a:t>gegossen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err="1" smtClean="0"/>
              <a:t>sind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 smtClean="0"/>
              <a:t>haben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err="1" smtClean="0"/>
              <a:t>habt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ist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327050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E6AB-F371-4D2F-BA15-FC4F2B8B9A48}" type="datetime1">
              <a:rPr lang="ru-RU" smtClean="0"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Das Kind…….der Mutter </a:t>
            </a:r>
            <a:r>
              <a:rPr lang="en-US" dirty="0" err="1" smtClean="0"/>
              <a:t>geholfen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ist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 smtClean="0"/>
              <a:t>habt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hat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 smtClean="0"/>
              <a:t>haben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465346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BD125-F5C8-4C5F-889F-794420A2FE45}" type="datetime1">
              <a:rPr lang="ru-RU" smtClean="0"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Die Kinder………. </a:t>
            </a:r>
            <a:r>
              <a:rPr lang="en-US" dirty="0" err="1"/>
              <a:t>i</a:t>
            </a:r>
            <a:r>
              <a:rPr lang="en-US" dirty="0" err="1" smtClean="0"/>
              <a:t>m</a:t>
            </a:r>
            <a:r>
              <a:rPr lang="en-US" dirty="0" smtClean="0"/>
              <a:t> </a:t>
            </a:r>
            <a:r>
              <a:rPr lang="en-US" dirty="0" err="1" smtClean="0"/>
              <a:t>Fluss</a:t>
            </a:r>
            <a:r>
              <a:rPr lang="en-US" dirty="0" smtClean="0"/>
              <a:t> </a:t>
            </a:r>
            <a:r>
              <a:rPr lang="en-US" dirty="0" err="1" smtClean="0"/>
              <a:t>gebadet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err="1" smtClean="0"/>
              <a:t>sind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hat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err="1" smtClean="0"/>
              <a:t>habt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 smtClean="0"/>
              <a:t>haben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471491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2454-B7B9-4631-A3AB-A94B5A5FA188}" type="datetime1">
              <a:rPr lang="ru-RU" smtClean="0"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 smtClean="0"/>
              <a:t>Er</a:t>
            </a:r>
            <a:r>
              <a:rPr lang="en-US" dirty="0" smtClean="0"/>
              <a:t>…….</a:t>
            </a:r>
            <a:r>
              <a:rPr lang="en-US" dirty="0" err="1" smtClean="0"/>
              <a:t>nach</a:t>
            </a:r>
            <a:r>
              <a:rPr lang="en-US" dirty="0" smtClean="0"/>
              <a:t> Berlin </a:t>
            </a:r>
            <a:r>
              <a:rPr lang="en-US" dirty="0" err="1" smtClean="0"/>
              <a:t>gefahren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hat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ist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err="1" smtClean="0"/>
              <a:t>habt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 smtClean="0"/>
              <a:t>bist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608837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4224E-D5D8-4334-8405-9A9B4E0FF1E3}" type="datetime1">
              <a:rPr lang="ru-RU" smtClean="0"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17774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CB398-D442-40CA-B8E6-6DA501DEE1E5}" type="datetime1">
              <a:rPr lang="ru-RU" smtClean="0"/>
              <a:t>05.12.2016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30326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bf929fee5f8c50629b1023a75c97b4e962fa762"/>
</p:tagLst>
</file>

<file path=ppt/theme/theme1.xml><?xml version="1.0" encoding="utf-8"?>
<a:theme xmlns:a="http://schemas.openxmlformats.org/drawingml/2006/main" name="Тема Office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</TotalTime>
  <Words>91</Words>
  <Application>Microsoft Office PowerPoint</Application>
  <PresentationFormat>Экран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Alekc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ASUS</cp:lastModifiedBy>
  <cp:revision>21</cp:revision>
  <dcterms:created xsi:type="dcterms:W3CDTF">2010-02-09T18:22:56Z</dcterms:created>
  <dcterms:modified xsi:type="dcterms:W3CDTF">2016-12-04T21:45:53Z</dcterms:modified>
</cp:coreProperties>
</file>