
<file path=[Content_Types].xml><?xml version="1.0" encoding="utf-8"?>
<Types xmlns="http://schemas.openxmlformats.org/package/2006/content-types"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1.xml" ContentType="application/vnd.ms-office.activeX+xml"/>
  <Override PartName="/ppt/activeX/activeX2.xml" ContentType="application/vnd.ms-office.activeX+xml"/>
  <Override PartName="/ppt/activeX/activeX3.xml" ContentType="application/vnd.ms-office.activeX+xml"/>
  <Override PartName="/ppt/activeX/activeX4.xml" ContentType="application/vnd.ms-office.activeX+xml"/>
  <Override PartName="/ppt/activeX/activeX5.xml" ContentType="application/vnd.ms-office.activeX+xml"/>
  <Override PartName="/ppt/activeX/activeX6.xml" ContentType="application/vnd.ms-office.activeX+xml"/>
  <Override PartName="/ppt/activeX/activeX7.xml" ContentType="application/vnd.ms-office.activeX+xml"/>
  <Override PartName="/ppt/activeX/activeX8.xml" ContentType="application/vnd.ms-office.activeX+xml"/>
  <Override PartName="/ppt/activeX/activeX9.xml" ContentType="application/vnd.ms-office.activeX+xml"/>
  <Override PartName="/ppt/activeX/activeX10.xml" ContentType="application/vnd.ms-office.activeX+xml"/>
  <Override PartName="/ppt/activeX/activeX11.xml" ContentType="application/vnd.ms-office.activeX+xml"/>
  <Override PartName="/ppt/activeX/activeX12.xml" ContentType="application/vnd.ms-office.activeX+xml"/>
  <Override PartName="/ppt/activeX/activeX13.xml" ContentType="application/vnd.ms-office.activeX+xml"/>
  <Override PartName="/ppt/activeX/activeX14.xml" ContentType="application/vnd.ms-office.activeX+xml"/>
  <Override PartName="/ppt/activeX/activeX15.xml" ContentType="application/vnd.ms-office.activeX+xml"/>
  <Override PartName="/ppt/activeX/activeX16.xml" ContentType="application/vnd.ms-office.activeX+xml"/>
  <Override PartName="/ppt/activeX/activeX1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0.xml" ContentType="application/vnd.ms-office.activeX+xml"/>
  <Override PartName="/ppt/activeX/activeX21.xml" ContentType="application/vnd.ms-office.activeX+xml"/>
  <Override PartName="/ppt/activeX/activeX22.xml" ContentType="application/vnd.ms-office.activeX+xml"/>
  <Override PartName="/ppt/activeX/activeX23.xml" ContentType="application/vnd.ms-office.activeX+xml"/>
  <Override PartName="/ppt/activeX/activeX24.xml" ContentType="application/vnd.ms-office.activeX+xml"/>
  <Override PartName="/ppt/activeX/activeX25.xml" ContentType="application/vnd.ms-office.activeX+xml"/>
  <Override PartName="/ppt/activeX/activeX26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29.xml" ContentType="application/vnd.ms-office.activeX+xml"/>
  <Override PartName="/ppt/activeX/activeX30.xml" ContentType="application/vnd.ms-office.activeX+xml"/>
  <Override PartName="/ppt/activeX/activeX31.xml" ContentType="application/vnd.ms-office.activeX+xml"/>
  <Override PartName="/ppt/activeX/activeX32.xml" ContentType="application/vnd.ms-office.activeX+xml"/>
  <Override PartName="/ppt/activeX/activeX33.xml" ContentType="application/vnd.ms-office.activeX+xml"/>
  <Override PartName="/ppt/activeX/activeX34.xml" ContentType="application/vnd.ms-office.activeX+xml"/>
  <Override PartName="/ppt/activeX/activeX35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activeX/activeX40.xml" ContentType="application/vnd.ms-office.activeX+xml"/>
  <Override PartName="/ppt/activeX/activeX41.xml" ContentType="application/vnd.ms-office.activeX+xml"/>
  <Override PartName="/ppt/activeX/activeX42.xml" ContentType="application/vnd.ms-office.activeX+xml"/>
  <Override PartName="/ppt/theme/theme2.xml" ContentType="application/vnd.openxmlformats-officedocument.them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62" r:id="rId5"/>
    <p:sldId id="259" r:id="rId6"/>
    <p:sldId id="261" r:id="rId7"/>
    <p:sldId id="260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16.wmf"/><Relationship Id="rId1" Type="http://schemas.openxmlformats.org/officeDocument/2006/relationships/image" Target="../media/image15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3.wmf"/><Relationship Id="rId2" Type="http://schemas.openxmlformats.org/officeDocument/2006/relationships/image" Target="../media/image22.wmf"/><Relationship Id="rId1" Type="http://schemas.openxmlformats.org/officeDocument/2006/relationships/image" Target="../media/image21.wmf"/><Relationship Id="rId4" Type="http://schemas.openxmlformats.org/officeDocument/2006/relationships/image" Target="../media/image10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Relationship Id="rId4" Type="http://schemas.openxmlformats.org/officeDocument/2006/relationships/image" Target="../media/image10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40.wmf"/><Relationship Id="rId3" Type="http://schemas.openxmlformats.org/officeDocument/2006/relationships/image" Target="../media/image35.wmf"/><Relationship Id="rId7" Type="http://schemas.openxmlformats.org/officeDocument/2006/relationships/image" Target="../media/image39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6" Type="http://schemas.openxmlformats.org/officeDocument/2006/relationships/image" Target="../media/image38.wmf"/><Relationship Id="rId11" Type="http://schemas.openxmlformats.org/officeDocument/2006/relationships/image" Target="../media/image43.wmf"/><Relationship Id="rId5" Type="http://schemas.openxmlformats.org/officeDocument/2006/relationships/image" Target="../media/image37.wmf"/><Relationship Id="rId10" Type="http://schemas.openxmlformats.org/officeDocument/2006/relationships/image" Target="../media/image42.wmf"/><Relationship Id="rId4" Type="http://schemas.openxmlformats.org/officeDocument/2006/relationships/image" Target="../media/image36.wmf"/><Relationship Id="rId9" Type="http://schemas.openxmlformats.org/officeDocument/2006/relationships/image" Target="../media/image4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00857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control" Target="../activeX/activeX2.xml"/><Relationship Id="rId7" Type="http://schemas.openxmlformats.org/officeDocument/2006/relationships/image" Target="../media/image5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13" Type="http://schemas.openxmlformats.org/officeDocument/2006/relationships/image" Target="../media/image14.wmf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12" Type="http://schemas.openxmlformats.org/officeDocument/2006/relationships/image" Target="../media/image13.wmf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11" Type="http://schemas.openxmlformats.org/officeDocument/2006/relationships/image" Target="../media/image12.wmf"/><Relationship Id="rId5" Type="http://schemas.openxmlformats.org/officeDocument/2006/relationships/control" Target="../activeX/activeX7.xml"/><Relationship Id="rId10" Type="http://schemas.openxmlformats.org/officeDocument/2006/relationships/image" Target="../media/image11.wmf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13" Type="http://schemas.openxmlformats.org/officeDocument/2006/relationships/image" Target="../media/image14.wmf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12" Type="http://schemas.openxmlformats.org/officeDocument/2006/relationships/image" Target="../media/image20.wmf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11" Type="http://schemas.openxmlformats.org/officeDocument/2006/relationships/image" Target="../media/image19.wmf"/><Relationship Id="rId5" Type="http://schemas.openxmlformats.org/officeDocument/2006/relationships/control" Target="../activeX/activeX14.xml"/><Relationship Id="rId10" Type="http://schemas.openxmlformats.org/officeDocument/2006/relationships/image" Target="../media/image18.wmf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13" Type="http://schemas.openxmlformats.org/officeDocument/2006/relationships/image" Target="../media/image14.wmf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12" Type="http://schemas.openxmlformats.org/officeDocument/2006/relationships/image" Target="../media/image26.wmf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11" Type="http://schemas.openxmlformats.org/officeDocument/2006/relationships/image" Target="../media/image25.wmf"/><Relationship Id="rId5" Type="http://schemas.openxmlformats.org/officeDocument/2006/relationships/control" Target="../activeX/activeX21.xml"/><Relationship Id="rId10" Type="http://schemas.openxmlformats.org/officeDocument/2006/relationships/image" Target="../media/image24.wmf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13" Type="http://schemas.openxmlformats.org/officeDocument/2006/relationships/image" Target="../media/image14.wmf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12" Type="http://schemas.openxmlformats.org/officeDocument/2006/relationships/image" Target="../media/image32.wmf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11" Type="http://schemas.openxmlformats.org/officeDocument/2006/relationships/image" Target="../media/image31.wmf"/><Relationship Id="rId5" Type="http://schemas.openxmlformats.org/officeDocument/2006/relationships/control" Target="../activeX/activeX28.xml"/><Relationship Id="rId10" Type="http://schemas.openxmlformats.org/officeDocument/2006/relationships/image" Target="../media/image30.wmf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18" Type="http://schemas.openxmlformats.org/officeDocument/2006/relationships/image" Target="../media/image48.wmf"/><Relationship Id="rId3" Type="http://schemas.openxmlformats.org/officeDocument/2006/relationships/control" Target="../activeX/activeX33.xml"/><Relationship Id="rId21" Type="http://schemas.openxmlformats.org/officeDocument/2006/relationships/image" Target="../media/image51.wmf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17" Type="http://schemas.openxmlformats.org/officeDocument/2006/relationships/image" Target="../media/image47.wmf"/><Relationship Id="rId2" Type="http://schemas.openxmlformats.org/officeDocument/2006/relationships/control" Target="../activeX/activeX32.xml"/><Relationship Id="rId16" Type="http://schemas.openxmlformats.org/officeDocument/2006/relationships/image" Target="../media/image46.wmf"/><Relationship Id="rId20" Type="http://schemas.openxmlformats.org/officeDocument/2006/relationships/image" Target="../media/image50.wmf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24" Type="http://schemas.openxmlformats.org/officeDocument/2006/relationships/image" Target="../media/image54.wmf"/><Relationship Id="rId5" Type="http://schemas.openxmlformats.org/officeDocument/2006/relationships/control" Target="../activeX/activeX35.xml"/><Relationship Id="rId15" Type="http://schemas.openxmlformats.org/officeDocument/2006/relationships/image" Target="../media/image45.wmf"/><Relationship Id="rId23" Type="http://schemas.openxmlformats.org/officeDocument/2006/relationships/image" Target="../media/image53.wmf"/><Relationship Id="rId10" Type="http://schemas.openxmlformats.org/officeDocument/2006/relationships/control" Target="../activeX/activeX40.xml"/><Relationship Id="rId19" Type="http://schemas.openxmlformats.org/officeDocument/2006/relationships/image" Target="../media/image49.wmf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Relationship Id="rId14" Type="http://schemas.openxmlformats.org/officeDocument/2006/relationships/image" Target="../media/image44.wmf"/><Relationship Id="rId22" Type="http://schemas.openxmlformats.org/officeDocument/2006/relationships/image" Target="../media/image52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718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7182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2072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3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4" name="TextBox1" r:id="rId4" imgW="981000" imgH="219240"/>
        </mc:Choice>
        <mc:Fallback>
          <p:control name="TextBox1" r:id="rId4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5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6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7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2078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4120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1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2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3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4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5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4126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5144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5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6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7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8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49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5150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68" name="CommandButton1" r:id="rId2" imgW="1076400" imgH="495360"/>
        </mc:Choice>
        <mc:Fallback>
          <p:control name="CommandButton1" r:id="rId2" imgW="1076400" imgH="49536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902575" y="142875"/>
                  <a:ext cx="1079500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69" name="CommandButton2" r:id="rId3" imgW="1352520" imgH="495360"/>
        </mc:Choice>
        <mc:Fallback>
          <p:control name="CommandButton2" r:id="rId3" imgW="1352520" imgH="49536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7632700" y="6264275"/>
                  <a:ext cx="1349375" cy="49530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0" name="TextBox1" r:id="rId4" imgW="990720" imgH="219240"/>
        </mc:Choice>
        <mc:Fallback>
          <p:control name="TextBox1" r:id="rId4" imgW="99072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8600"/>
                  <a:ext cx="985837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1" name="CommandButton4" r:id="rId5" imgW="590400" imgH="552600"/>
        </mc:Choice>
        <mc:Fallback>
          <p:control name="CommandButton4" r:id="rId5" imgW="590400" imgH="55260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45488" y="360521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2" name="CommandButton5" r:id="rId6" imgW="590400" imgH="552600"/>
        </mc:Choice>
        <mc:Fallback>
          <p:control name="CommandButton5" r:id="rId6" imgW="590400" imgH="55260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270375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3" name="CommandButton6" r:id="rId7" imgW="590400" imgH="552600"/>
        </mc:Choice>
        <mc:Fallback>
          <p:control name="CommandButton6" r:id="rId7" imgW="590400" imgH="55260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7550" y="4953000"/>
                  <a:ext cx="593725" cy="55086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6174" name="CommandButton7" r:id="rId8" imgW="590400" imgH="552600"/>
        </mc:Choice>
        <mc:Fallback>
          <p:control name="CommandButton7" r:id="rId8" imgW="590400" imgH="552600">
            <p:pic>
              <p:nvPicPr>
                <p:cNvPr id="0" name="CommandButton7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8335963" y="5618163"/>
                  <a:ext cx="593725" cy="55086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8233" name="TextBox1" r:id="rId2" imgW="981000" imgH="219240"/>
        </mc:Choice>
        <mc:Fallback>
          <p:control name="TextBox1" r:id="rId2" imgW="981000" imgH="219240">
            <p:pic>
              <p:nvPicPr>
                <p:cNvPr id="0" name="TextBox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3986213" y="6577013"/>
                  <a:ext cx="977900" cy="222250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4" name="CommandButton1" r:id="rId3" imgW="5600880" imgH="800280"/>
        </mc:Choice>
        <mc:Fallback>
          <p:control name="CommandButton1" r:id="rId3" imgW="5600880" imgH="800280">
            <p:pic>
              <p:nvPicPr>
                <p:cNvPr id="0" name="CommandButto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18478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5" name="TextBox2" r:id="rId4" imgW="1209600" imgH="771480"/>
        </mc:Choice>
        <mc:Fallback>
          <p:control name="TextBox2" r:id="rId4" imgW="1209600" imgH="771480">
            <p:pic>
              <p:nvPicPr>
                <p:cNvPr id="0" name="TextBox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18653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6" name="CommandButton2" r:id="rId5" imgW="5600880" imgH="800280"/>
        </mc:Choice>
        <mc:Fallback>
          <p:control name="CommandButton2" r:id="rId5" imgW="5600880" imgH="800280">
            <p:pic>
              <p:nvPicPr>
                <p:cNvPr id="0" name="CommandButton2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2727325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7" name="TextBox3" r:id="rId6" imgW="1209600" imgH="771480"/>
        </mc:Choice>
        <mc:Fallback>
          <p:control name="TextBox3" r:id="rId6" imgW="1209600" imgH="771480">
            <p:pic>
              <p:nvPicPr>
                <p:cNvPr id="0" name="TextBox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2744788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8" name="CommandButton3" r:id="rId7" imgW="5600880" imgH="800280"/>
        </mc:Choice>
        <mc:Fallback>
          <p:control name="CommandButton3" r:id="rId7" imgW="5600880" imgH="800280">
            <p:pic>
              <p:nvPicPr>
                <p:cNvPr id="0" name="CommandButton3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1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3614738"/>
                  <a:ext cx="5602287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39" name="TextBox4" r:id="rId8" imgW="1209600" imgH="771480"/>
        </mc:Choice>
        <mc:Fallback>
          <p:control name="TextBox4" r:id="rId8" imgW="1209600" imgH="771480">
            <p:pic>
              <p:nvPicPr>
                <p:cNvPr id="0" name="TextBox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3632200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0" name="CommandButton4" r:id="rId9" imgW="5600880" imgH="800280"/>
        </mc:Choice>
        <mc:Fallback>
          <p:control name="CommandButton4" r:id="rId9" imgW="5600880" imgH="800280">
            <p:pic>
              <p:nvPicPr>
                <p:cNvPr id="0" name="CommandButton4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1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4489450"/>
                  <a:ext cx="5602287" cy="798513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1" name="TextBox5" r:id="rId10" imgW="1209600" imgH="771480"/>
        </mc:Choice>
        <mc:Fallback>
          <p:control name="TextBox5" r:id="rId10" imgW="1209600" imgH="771480">
            <p:pic>
              <p:nvPicPr>
                <p:cNvPr id="0" name="TextBox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823075" y="4506913"/>
                  <a:ext cx="1206500" cy="7715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2" name="CommandButton5" r:id="rId11" imgW="3419640" imgH="800280"/>
        </mc:Choice>
        <mc:Fallback>
          <p:control name="CommandButton5" r:id="rId11" imgW="3419640" imgH="800280">
            <p:pic>
              <p:nvPicPr>
                <p:cNvPr id="0" name="CommandButton5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116013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8243" name="CommandButton6" r:id="rId12" imgW="3419640" imgH="800280"/>
        </mc:Choice>
        <mc:Fallback>
          <p:control name="CommandButton6" r:id="rId12" imgW="3419640" imgH="800280">
            <p:pic>
              <p:nvPicPr>
                <p:cNvPr id="0" name="CommandButton6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2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750" y="5376863"/>
                  <a:ext cx="3419475" cy="798512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4400" dirty="0" smtClean="0">
                <a:solidFill>
                  <a:schemeClr val="accent4">
                    <a:lumMod val="50000"/>
                  </a:schemeClr>
                </a:solidFill>
              </a:rPr>
              <a:t>Present Perfect</a:t>
            </a:r>
            <a:r>
              <a:rPr lang="ru-RU" sz="4400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en-US" sz="4400" dirty="0" smtClean="0">
                <a:solidFill>
                  <a:schemeClr val="accent4">
                    <a:lumMod val="50000"/>
                  </a:schemeClr>
                </a:solidFill>
              </a:rPr>
              <a:t>Tense</a:t>
            </a:r>
            <a:endParaRPr lang="ru-RU" sz="4400" dirty="0" smtClean="0">
              <a:solidFill>
                <a:schemeClr val="accent4">
                  <a:lumMod val="5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2"/>
                </a:solidFill>
              </a:rPr>
              <a:t>Сливень  В. А.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</a:rPr>
              <a:t>учитель английского языка</a:t>
            </a:r>
          </a:p>
          <a:p>
            <a:pPr algn="ctr"/>
            <a:r>
              <a:rPr lang="ru-RU" sz="2000" dirty="0" smtClean="0">
                <a:solidFill>
                  <a:schemeClr val="tx2"/>
                </a:solidFill>
              </a:rPr>
              <a:t>ГБОУ СОШ 94 Выборгского района Санкт-Петербурга</a:t>
            </a:r>
          </a:p>
          <a:p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en-US" sz="2000" dirty="0" smtClean="0">
                <a:solidFill>
                  <a:schemeClr val="tx2"/>
                </a:solidFill>
              </a:rPr>
              <a:t>6-7</a:t>
            </a:r>
            <a:r>
              <a:rPr lang="ru-RU" sz="2000" dirty="0" smtClean="0">
                <a:solidFill>
                  <a:schemeClr val="tx2"/>
                </a:solidFill>
              </a:rPr>
              <a:t> классы</a:t>
            </a:r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The teachers ……to take us on a school trip.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promised</a:t>
            </a:r>
            <a:endParaRPr lang="ru-RU" dirty="0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has promised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have promise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have promised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smtClean="0"/>
              <a:t>Jane ….an English exam today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has taken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took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take</a:t>
            </a:r>
            <a:endParaRPr lang="ru-RU" dirty="0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has took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Have you …..won a race on school sports day?</a:t>
            </a:r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never</a:t>
            </a:r>
          </a:p>
        </p:txBody>
      </p:sp>
      <p:sp>
        <p:nvSpPr>
          <p:cNvPr id="10" name="Текст 9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yet</a:t>
            </a:r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just</a:t>
            </a: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ever</a:t>
            </a:r>
            <a:endParaRPr lang="en-US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James ….at school yet.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r>
              <a:rPr lang="en-US" dirty="0"/>
              <a:t>hasn’t arrived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has arrived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didn’t arrive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arrived</a:t>
            </a: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I have ……been to </a:t>
            </a:r>
            <a:r>
              <a:rPr lang="en-US" dirty="0" smtClean="0"/>
              <a:t>Spain.</a:t>
            </a:r>
            <a:endParaRPr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never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ever</a:t>
            </a:r>
            <a:endParaRPr lang="en-US" dirty="0"/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yet</a:t>
            </a:r>
          </a:p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since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Tim ….taken part in any sports lessons today.</a:t>
            </a:r>
          </a:p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/>
              <a:t>hasn’t</a:t>
            </a:r>
          </a:p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haven’t</a:t>
            </a:r>
          </a:p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/>
              <a:t>didn’t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 smtClean="0"/>
              <a:t>not</a:t>
            </a:r>
            <a:endParaRPr lang="ru-RU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04.12.2016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хническая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166</TotalTime>
  <Words>111</Words>
  <Application>Microsoft Office PowerPoint</Application>
  <PresentationFormat>Экран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Alekc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User</cp:lastModifiedBy>
  <cp:revision>22</cp:revision>
  <dcterms:created xsi:type="dcterms:W3CDTF">2010-02-09T18:22:56Z</dcterms:created>
  <dcterms:modified xsi:type="dcterms:W3CDTF">2016-12-04T17:06:26Z</dcterms:modified>
</cp:coreProperties>
</file>