
<file path=[Content_Types].xml><?xml version="1.0" encoding="utf-8"?>
<Types xmlns="http://schemas.openxmlformats.org/package/2006/content-types">
  <Default Extension="bin" ContentType="application/vnd.ms-office.activeX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activeX/activeX16.xml" ContentType="application/vnd.ms-office.activeX+xml"/>
  <Override PartName="/ppt/activeX/activeX1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0.xml" ContentType="application/vnd.ms-office.activeX+xml"/>
  <Override PartName="/ppt/activeX/activeX21.xml" ContentType="application/vnd.ms-office.activeX+xml"/>
  <Override PartName="/ppt/activeX/activeX22.xml" ContentType="application/vnd.ms-office.activeX+xml"/>
  <Override PartName="/ppt/activeX/activeX23.xml" ContentType="application/vnd.ms-office.activeX+xml"/>
  <Override PartName="/ppt/activeX/activeX24.xml" ContentType="application/vnd.ms-office.activeX+xml"/>
  <Override PartName="/ppt/activeX/activeX25.xml" ContentType="application/vnd.ms-office.activeX+xml"/>
  <Override PartName="/ppt/activeX/activeX26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29.xml" ContentType="application/vnd.ms-office.activeX+xml"/>
  <Override PartName="/ppt/activeX/activeX30.xml" ContentType="application/vnd.ms-office.activeX+xml"/>
  <Override PartName="/ppt/activeX/activeX31.xml" ContentType="application/vnd.ms-office.activeX+xml"/>
  <Override PartName="/ppt/activeX/activeX32.xml" ContentType="application/vnd.ms-office.activeX+xml"/>
  <Override PartName="/ppt/activeX/activeX33.xml" ContentType="application/vnd.ms-office.activeX+xml"/>
  <Override PartName="/ppt/activeX/activeX34.xml" ContentType="application/vnd.ms-office.activeX+xml"/>
  <Override PartName="/ppt/activeX/activeX35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ppt/activeX/activeX38.xml" ContentType="application/vnd.ms-office.activeX+xml"/>
  <Override PartName="/ppt/activeX/activeX39.xml" ContentType="application/vnd.ms-office.activeX+xml"/>
  <Override PartName="/ppt/activeX/activeX40.xml" ContentType="application/vnd.ms-office.activeX+xml"/>
  <Override PartName="/ppt/activeX/activeX41.xml" ContentType="application/vnd.ms-office.activeX+xml"/>
  <Override PartName="/ppt/activeX/activeX42.xml" ContentType="application/vnd.ms-office.activeX+xml"/>
  <Override PartName="/ppt/theme/theme2.xml" ContentType="application/vnd.openxmlformats-officedocument.them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-96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06/relationships/vbaProject" Target="vbaProject.bin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7.wmf"/><Relationship Id="rId1" Type="http://schemas.openxmlformats.org/officeDocument/2006/relationships/image" Target="../media/image1.wmf"/><Relationship Id="rId4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11.wmf"/><Relationship Id="rId1" Type="http://schemas.openxmlformats.org/officeDocument/2006/relationships/image" Target="../media/image1.wmf"/><Relationship Id="rId4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7.wmf"/><Relationship Id="rId1" Type="http://schemas.openxmlformats.org/officeDocument/2006/relationships/image" Target="../media/image13.wmf"/><Relationship Id="rId4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15.wmf"/><Relationship Id="rId1" Type="http://schemas.openxmlformats.org/officeDocument/2006/relationships/image" Target="../media/image1.wmf"/><Relationship Id="rId4" Type="http://schemas.openxmlformats.org/officeDocument/2006/relationships/image" Target="../media/image8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openxmlformats.org/officeDocument/2006/relationships/image" Target="../media/image18.wmf"/><Relationship Id="rId7" Type="http://schemas.openxmlformats.org/officeDocument/2006/relationships/image" Target="../media/image22.wmf"/><Relationship Id="rId2" Type="http://schemas.openxmlformats.org/officeDocument/2006/relationships/image" Target="../media/image17.wmf"/><Relationship Id="rId1" Type="http://schemas.openxmlformats.org/officeDocument/2006/relationships/image" Target="../media/image3.wmf"/><Relationship Id="rId6" Type="http://schemas.openxmlformats.org/officeDocument/2006/relationships/image" Target="../media/image21.wmf"/><Relationship Id="rId11" Type="http://schemas.openxmlformats.org/officeDocument/2006/relationships/image" Target="../media/image26.wmf"/><Relationship Id="rId5" Type="http://schemas.openxmlformats.org/officeDocument/2006/relationships/image" Target="../media/image20.wmf"/><Relationship Id="rId10" Type="http://schemas.openxmlformats.org/officeDocument/2006/relationships/image" Target="../media/image25.wmf"/><Relationship Id="rId4" Type="http://schemas.openxmlformats.org/officeDocument/2006/relationships/image" Target="../media/image19.wmf"/><Relationship Id="rId9" Type="http://schemas.openxmlformats.org/officeDocument/2006/relationships/image" Target="../media/image2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B79A71-03D3-4179-8136-F5E826DBF376}" type="datetimeFigureOut">
              <a:rPr lang="ru-RU" smtClean="0"/>
              <a:pPr/>
              <a:t>28.11.2016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00D46-12CF-49A3-A528-F303F0A973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4816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control" Target="../activeX/activeX2.xml"/><Relationship Id="rId7" Type="http://schemas.openxmlformats.org/officeDocument/2006/relationships/image" Target="../media/image5.wmf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5" Type="http://schemas.openxmlformats.org/officeDocument/2006/relationships/slideMaster" Target="../slideMasters/slideMaster1.xml"/><Relationship Id="rId4" Type="http://schemas.openxmlformats.org/officeDocument/2006/relationships/control" Target="../activeX/activeX3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0.xml"/><Relationship Id="rId13" Type="http://schemas.openxmlformats.org/officeDocument/2006/relationships/image" Target="../media/image10.wmf"/><Relationship Id="rId3" Type="http://schemas.openxmlformats.org/officeDocument/2006/relationships/control" Target="../activeX/activeX5.xml"/><Relationship Id="rId7" Type="http://schemas.openxmlformats.org/officeDocument/2006/relationships/control" Target="../activeX/activeX9.xml"/><Relationship Id="rId12" Type="http://schemas.openxmlformats.org/officeDocument/2006/relationships/image" Target="../media/image6.wmf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8.xml"/><Relationship Id="rId11" Type="http://schemas.openxmlformats.org/officeDocument/2006/relationships/image" Target="../media/image9.wmf"/><Relationship Id="rId5" Type="http://schemas.openxmlformats.org/officeDocument/2006/relationships/control" Target="../activeX/activeX7.xml"/><Relationship Id="rId10" Type="http://schemas.openxmlformats.org/officeDocument/2006/relationships/image" Target="../media/image4.wmf"/><Relationship Id="rId4" Type="http://schemas.openxmlformats.org/officeDocument/2006/relationships/control" Target="../activeX/activeX6.xml"/><Relationship Id="rId9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7.xml"/><Relationship Id="rId13" Type="http://schemas.openxmlformats.org/officeDocument/2006/relationships/image" Target="../media/image10.wmf"/><Relationship Id="rId3" Type="http://schemas.openxmlformats.org/officeDocument/2006/relationships/control" Target="../activeX/activeX12.xml"/><Relationship Id="rId7" Type="http://schemas.openxmlformats.org/officeDocument/2006/relationships/control" Target="../activeX/activeX16.xml"/><Relationship Id="rId12" Type="http://schemas.openxmlformats.org/officeDocument/2006/relationships/image" Target="../media/image6.wmf"/><Relationship Id="rId2" Type="http://schemas.openxmlformats.org/officeDocument/2006/relationships/control" Target="../activeX/activeX11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15.xml"/><Relationship Id="rId11" Type="http://schemas.openxmlformats.org/officeDocument/2006/relationships/image" Target="../media/image12.wmf"/><Relationship Id="rId5" Type="http://schemas.openxmlformats.org/officeDocument/2006/relationships/control" Target="../activeX/activeX14.xml"/><Relationship Id="rId10" Type="http://schemas.openxmlformats.org/officeDocument/2006/relationships/image" Target="../media/image4.wmf"/><Relationship Id="rId4" Type="http://schemas.openxmlformats.org/officeDocument/2006/relationships/control" Target="../activeX/activeX13.xml"/><Relationship Id="rId9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24.xml"/><Relationship Id="rId13" Type="http://schemas.openxmlformats.org/officeDocument/2006/relationships/image" Target="../media/image10.wmf"/><Relationship Id="rId3" Type="http://schemas.openxmlformats.org/officeDocument/2006/relationships/control" Target="../activeX/activeX19.xml"/><Relationship Id="rId7" Type="http://schemas.openxmlformats.org/officeDocument/2006/relationships/control" Target="../activeX/activeX23.xml"/><Relationship Id="rId12" Type="http://schemas.openxmlformats.org/officeDocument/2006/relationships/image" Target="../media/image6.wmf"/><Relationship Id="rId2" Type="http://schemas.openxmlformats.org/officeDocument/2006/relationships/control" Target="../activeX/activeX18.xml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22.xml"/><Relationship Id="rId11" Type="http://schemas.openxmlformats.org/officeDocument/2006/relationships/image" Target="../media/image9.wmf"/><Relationship Id="rId5" Type="http://schemas.openxmlformats.org/officeDocument/2006/relationships/control" Target="../activeX/activeX21.xml"/><Relationship Id="rId10" Type="http://schemas.openxmlformats.org/officeDocument/2006/relationships/image" Target="../media/image14.wmf"/><Relationship Id="rId4" Type="http://schemas.openxmlformats.org/officeDocument/2006/relationships/control" Target="../activeX/activeX20.xml"/><Relationship Id="rId9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1.xml"/><Relationship Id="rId13" Type="http://schemas.openxmlformats.org/officeDocument/2006/relationships/image" Target="../media/image10.wmf"/><Relationship Id="rId3" Type="http://schemas.openxmlformats.org/officeDocument/2006/relationships/control" Target="../activeX/activeX26.xml"/><Relationship Id="rId7" Type="http://schemas.openxmlformats.org/officeDocument/2006/relationships/control" Target="../activeX/activeX30.xml"/><Relationship Id="rId12" Type="http://schemas.openxmlformats.org/officeDocument/2006/relationships/image" Target="../media/image6.wmf"/><Relationship Id="rId2" Type="http://schemas.openxmlformats.org/officeDocument/2006/relationships/control" Target="../activeX/activeX25.xml"/><Relationship Id="rId1" Type="http://schemas.openxmlformats.org/officeDocument/2006/relationships/vmlDrawing" Target="../drawings/vmlDrawing5.vml"/><Relationship Id="rId6" Type="http://schemas.openxmlformats.org/officeDocument/2006/relationships/control" Target="../activeX/activeX29.xml"/><Relationship Id="rId11" Type="http://schemas.openxmlformats.org/officeDocument/2006/relationships/image" Target="../media/image16.wmf"/><Relationship Id="rId5" Type="http://schemas.openxmlformats.org/officeDocument/2006/relationships/control" Target="../activeX/activeX28.xml"/><Relationship Id="rId10" Type="http://schemas.openxmlformats.org/officeDocument/2006/relationships/image" Target="../media/image4.wmf"/><Relationship Id="rId4" Type="http://schemas.openxmlformats.org/officeDocument/2006/relationships/control" Target="../activeX/activeX27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8.xml"/><Relationship Id="rId13" Type="http://schemas.openxmlformats.org/officeDocument/2006/relationships/slideMaster" Target="../slideMasters/slideMaster1.xml"/><Relationship Id="rId18" Type="http://schemas.openxmlformats.org/officeDocument/2006/relationships/image" Target="../media/image30.wmf"/><Relationship Id="rId3" Type="http://schemas.openxmlformats.org/officeDocument/2006/relationships/control" Target="../activeX/activeX33.xml"/><Relationship Id="rId21" Type="http://schemas.openxmlformats.org/officeDocument/2006/relationships/image" Target="../media/image33.wmf"/><Relationship Id="rId7" Type="http://schemas.openxmlformats.org/officeDocument/2006/relationships/control" Target="../activeX/activeX37.xml"/><Relationship Id="rId12" Type="http://schemas.openxmlformats.org/officeDocument/2006/relationships/control" Target="../activeX/activeX42.xml"/><Relationship Id="rId17" Type="http://schemas.openxmlformats.org/officeDocument/2006/relationships/image" Target="../media/image29.wmf"/><Relationship Id="rId2" Type="http://schemas.openxmlformats.org/officeDocument/2006/relationships/control" Target="../activeX/activeX32.xml"/><Relationship Id="rId16" Type="http://schemas.openxmlformats.org/officeDocument/2006/relationships/image" Target="../media/image28.wmf"/><Relationship Id="rId20" Type="http://schemas.openxmlformats.org/officeDocument/2006/relationships/image" Target="../media/image32.wmf"/><Relationship Id="rId1" Type="http://schemas.openxmlformats.org/officeDocument/2006/relationships/vmlDrawing" Target="../drawings/vmlDrawing6.vml"/><Relationship Id="rId6" Type="http://schemas.openxmlformats.org/officeDocument/2006/relationships/control" Target="../activeX/activeX36.xml"/><Relationship Id="rId11" Type="http://schemas.openxmlformats.org/officeDocument/2006/relationships/control" Target="../activeX/activeX41.xml"/><Relationship Id="rId24" Type="http://schemas.openxmlformats.org/officeDocument/2006/relationships/image" Target="../media/image36.wmf"/><Relationship Id="rId5" Type="http://schemas.openxmlformats.org/officeDocument/2006/relationships/control" Target="../activeX/activeX35.xml"/><Relationship Id="rId15" Type="http://schemas.openxmlformats.org/officeDocument/2006/relationships/image" Target="../media/image27.wmf"/><Relationship Id="rId23" Type="http://schemas.openxmlformats.org/officeDocument/2006/relationships/image" Target="../media/image35.wmf"/><Relationship Id="rId10" Type="http://schemas.openxmlformats.org/officeDocument/2006/relationships/control" Target="../activeX/activeX40.xml"/><Relationship Id="rId19" Type="http://schemas.openxmlformats.org/officeDocument/2006/relationships/image" Target="../media/image31.wmf"/><Relationship Id="rId4" Type="http://schemas.openxmlformats.org/officeDocument/2006/relationships/control" Target="../activeX/activeX34.xml"/><Relationship Id="rId9" Type="http://schemas.openxmlformats.org/officeDocument/2006/relationships/control" Target="../activeX/activeX39.xml"/><Relationship Id="rId14" Type="http://schemas.openxmlformats.org/officeDocument/2006/relationships/image" Target="../media/image6.wmf"/><Relationship Id="rId22" Type="http://schemas.openxmlformats.org/officeDocument/2006/relationships/image" Target="../media/image34.w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28.11.2016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3" name="Текст 22"/>
          <p:cNvSpPr>
            <a:spLocks noGrp="1"/>
          </p:cNvSpPr>
          <p:nvPr>
            <p:ph type="body" sz="quarter" idx="11" hasCustomPrompt="1"/>
          </p:nvPr>
        </p:nvSpPr>
        <p:spPr>
          <a:xfrm>
            <a:off x="615142" y="1397000"/>
            <a:ext cx="7930372" cy="2792615"/>
          </a:xfrm>
        </p:spPr>
        <p:txBody>
          <a:bodyPr>
            <a:normAutofit/>
          </a:bodyPr>
          <a:lstStyle>
            <a:lvl1pPr algn="ctr">
              <a:buNone/>
              <a:defRPr sz="5400" baseline="0"/>
            </a:lvl1pPr>
          </a:lstStyle>
          <a:p>
            <a:pPr lvl="0"/>
            <a:r>
              <a:rPr lang="ru-RU" dirty="0" smtClean="0"/>
              <a:t>Название теста </a:t>
            </a:r>
          </a:p>
        </p:txBody>
      </p:sp>
      <p:sp>
        <p:nvSpPr>
          <p:cNvPr id="24" name="Текст 22"/>
          <p:cNvSpPr>
            <a:spLocks noGrp="1"/>
          </p:cNvSpPr>
          <p:nvPr>
            <p:ph type="body" sz="quarter" idx="12" hasCustomPrompt="1"/>
          </p:nvPr>
        </p:nvSpPr>
        <p:spPr>
          <a:xfrm>
            <a:off x="598517" y="4314305"/>
            <a:ext cx="4921134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Автор:</a:t>
            </a:r>
          </a:p>
        </p:txBody>
      </p:sp>
      <p:sp>
        <p:nvSpPr>
          <p:cNvPr id="29" name="Текст 22"/>
          <p:cNvSpPr>
            <a:spLocks noGrp="1"/>
          </p:cNvSpPr>
          <p:nvPr>
            <p:ph type="body" sz="quarter" idx="13" hasCustomPrompt="1"/>
          </p:nvPr>
        </p:nvSpPr>
        <p:spPr>
          <a:xfrm>
            <a:off x="5586152" y="4314305"/>
            <a:ext cx="3009207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Класс: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7195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196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197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28.11.2016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9" name="Овал 28"/>
          <p:cNvSpPr/>
          <p:nvPr userDrawn="1"/>
        </p:nvSpPr>
        <p:spPr>
          <a:xfrm>
            <a:off x="7955280" y="3807229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107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08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09" name="TextBox1" r:id="rId4" imgW="981000" imgH="219240"/>
        </mc:Choice>
        <mc:Fallback>
          <p:control name="TextBox1" r:id="rId4" imgW="98100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10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11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12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13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  <p:hf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28.11.2016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4484562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4155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56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57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58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59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60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61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28.11.2016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161895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5179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80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81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82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83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84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85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28.11.2016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822296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6203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04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05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06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07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08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09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то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28.11.2016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0"/>
            <a:ext cx="8681598" cy="5436525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3" name="TextBox 22"/>
          <p:cNvSpPr txBox="1"/>
          <p:nvPr userDrawn="1"/>
        </p:nvSpPr>
        <p:spPr>
          <a:xfrm>
            <a:off x="290946" y="872836"/>
            <a:ext cx="86784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800" spc="-150" dirty="0" smtClean="0">
                <a:solidFill>
                  <a:schemeClr val="tx1"/>
                </a:solidFill>
              </a:rPr>
              <a:t>Анализ работы с тестом</a:t>
            </a:r>
            <a:endParaRPr lang="ru-RU" sz="3600" spc="-150" dirty="0" smtClean="0">
              <a:solidFill>
                <a:schemeClr val="tx1"/>
              </a:solidFill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8288" name="TextBox1" r:id="rId2" imgW="981000" imgH="219240"/>
        </mc:Choice>
        <mc:Fallback>
          <p:control name="TextBox1" r:id="rId2" imgW="98100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7013"/>
                  <a:ext cx="977900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89" name="CommandButton1" r:id="rId3" imgW="5600880" imgH="800280"/>
        </mc:Choice>
        <mc:Fallback>
          <p:control name="CommandButton1" r:id="rId3" imgW="5600880" imgH="80028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1847850"/>
                  <a:ext cx="5602287" cy="7985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90" name="TextBox2" r:id="rId4" imgW="1209600" imgH="771480"/>
        </mc:Choice>
        <mc:Fallback>
          <p:control name="TextBox2" r:id="rId4" imgW="1209600" imgH="771480">
            <p:pic>
              <p:nvPicPr>
                <p:cNvPr id="0" name="TextBox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1865313"/>
                  <a:ext cx="1206500" cy="7715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91" name="CommandButton2" r:id="rId5" imgW="5600880" imgH="800280"/>
        </mc:Choice>
        <mc:Fallback>
          <p:control name="CommandButton2" r:id="rId5" imgW="5600880" imgH="80028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2727325"/>
                  <a:ext cx="5602287" cy="7985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92" name="TextBox3" r:id="rId6" imgW="1209600" imgH="771480"/>
        </mc:Choice>
        <mc:Fallback>
          <p:control name="TextBox3" r:id="rId6" imgW="1209600" imgH="771480">
            <p:pic>
              <p:nvPicPr>
                <p:cNvPr id="0" name="TextBox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2744788"/>
                  <a:ext cx="1206500" cy="7715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93" name="CommandButton3" r:id="rId7" imgW="5600880" imgH="800280"/>
        </mc:Choice>
        <mc:Fallback>
          <p:control name="CommandButton3" r:id="rId7" imgW="5600880" imgH="800280">
            <p:pic>
              <p:nvPicPr>
                <p:cNvPr id="0" name="CommandButton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3614738"/>
                  <a:ext cx="5602287" cy="7985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94" name="TextBox4" r:id="rId8" imgW="1209600" imgH="771480"/>
        </mc:Choice>
        <mc:Fallback>
          <p:control name="TextBox4" r:id="rId8" imgW="1209600" imgH="771480">
            <p:pic>
              <p:nvPicPr>
                <p:cNvPr id="0" name="TextBox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3632200"/>
                  <a:ext cx="1206500" cy="7715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95" name="CommandButton4" r:id="rId9" imgW="5600880" imgH="800280"/>
        </mc:Choice>
        <mc:Fallback>
          <p:control name="CommandButton4" r:id="rId9" imgW="5600880" imgH="80028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4489450"/>
                  <a:ext cx="5602287" cy="7985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96" name="TextBox5" r:id="rId10" imgW="1209600" imgH="771480"/>
        </mc:Choice>
        <mc:Fallback>
          <p:control name="TextBox5" r:id="rId10" imgW="1209600" imgH="771480">
            <p:pic>
              <p:nvPicPr>
                <p:cNvPr id="0" name="TextBox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4506913"/>
                  <a:ext cx="1206500" cy="7715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97" name="CommandButton5" r:id="rId11" imgW="3419640" imgH="800280"/>
        </mc:Choice>
        <mc:Fallback>
          <p:control name="CommandButton5" r:id="rId11" imgW="3419640" imgH="80028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5376863"/>
                  <a:ext cx="3419475" cy="7985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98" name="CommandButton6" r:id="rId12" imgW="3419640" imgH="800280"/>
        </mc:Choice>
        <mc:Fallback>
          <p:control name="CommandButton6" r:id="rId12" imgW="3419640" imgH="80028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603750" y="5376863"/>
                  <a:ext cx="3419475" cy="7985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8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B78308-FE41-41FB-AAB2-D0B650B6D381}" type="datetimeFigureOut">
              <a:rPr lang="ru-RU" smtClean="0"/>
              <a:pPr/>
              <a:t>28.11.2016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5" r:id="rId2"/>
    <p:sldLayoutId id="2147483656" r:id="rId3"/>
    <p:sldLayoutId id="2147483657" r:id="rId4"/>
    <p:sldLayoutId id="2147483658" r:id="rId5"/>
    <p:sldLayoutId id="2147483660" r:id="rId6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hyperlink" Target="http://mitosystems.com/wp-content/uploads/2013/04/93376072.jpg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jpeg"/><Relationship Id="rId4" Type="http://schemas.openxmlformats.org/officeDocument/2006/relationships/hyperlink" Target="http://gimnaz-org.ucoz.ru/foto/novosti/vremja_dumat_o_egeh.jpg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0.jpeg"/><Relationship Id="rId4" Type="http://schemas.openxmlformats.org/officeDocument/2006/relationships/hyperlink" Target="https://parentingbydrrene.files.wordpress.com/2014/08/dollarphotoclub_65597173.jp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s://parentingbydrrene.files.wordpress.com/2014/08/dollarphotoclub_65597173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s://parentingbydrrene.files.wordpress.com/2014/08/dollarphotoclub_65597173.jpg" TargetMode="Externa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s://parentingbydrrene.files.wordpress.com/2014/08/dollarphotoclub_65597173.jpg" TargetMode="Externa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s://parentingbydrrene.files.wordpress.com/2014/08/dollarphotoclub_65597173.jpg" TargetMode="Externa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s://parentingbydrrene.files.wordpress.com/2014/08/dollarphotoclub_65597173.jpg" TargetMode="Externa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s://parentingbydrrene.files.wordpress.com/2014/08/dollarphotoclub_65597173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s://parentingbydrrene.files.wordpress.com/2014/08/dollarphotoclub_65597173.jpg" TargetMode="Externa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s://parentingbydrrene.files.wordpress.com/2014/08/dollarphotoclub_65597173.jpg" TargetMode="Externa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s://parentingbydrrene.files.wordpress.com/2014/08/dollarphotoclub_65597173.jpg" TargetMode="Externa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28.11.2016</a:t>
            </a:fld>
            <a:endParaRPr lang="ru-RU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1"/>
          </p:nvPr>
        </p:nvSpPr>
        <p:spPr>
          <a:xfrm>
            <a:off x="2198914" y="1397000"/>
            <a:ext cx="6346600" cy="2792615"/>
          </a:xfrm>
        </p:spPr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sz="6000" b="1" dirty="0" smtClean="0">
                <a:ln/>
                <a:solidFill>
                  <a:srgbClr val="7030A0"/>
                </a:solidFill>
              </a:rPr>
              <a:t>Косвенная речь</a:t>
            </a:r>
            <a:endParaRPr lang="ru-RU" sz="6000" b="1" dirty="0">
              <a:ln/>
              <a:solidFill>
                <a:srgbClr val="7030A0"/>
              </a:solidFill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2800" b="1" dirty="0" err="1" smtClean="0">
                <a:ln/>
                <a:solidFill>
                  <a:srgbClr val="7030A0"/>
                </a:solidFill>
              </a:rPr>
              <a:t>Митюгина</a:t>
            </a:r>
            <a:endParaRPr lang="ru-RU" sz="2800" b="1" dirty="0" smtClean="0">
              <a:ln/>
              <a:solidFill>
                <a:srgbClr val="7030A0"/>
              </a:solidFill>
            </a:endParaRPr>
          </a:p>
          <a:p>
            <a:pPr algn="ctr"/>
            <a:r>
              <a:rPr lang="ru-RU" sz="2800" b="1" dirty="0" smtClean="0">
                <a:ln/>
                <a:solidFill>
                  <a:srgbClr val="7030A0"/>
                </a:solidFill>
              </a:rPr>
              <a:t>Татьяна  Геннадьевна</a:t>
            </a:r>
          </a:p>
          <a:p>
            <a:pPr algn="ctr"/>
            <a: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английского языка </a:t>
            </a:r>
          </a:p>
          <a:p>
            <a:pPr algn="ctr"/>
            <a: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МБОУ – </a:t>
            </a:r>
            <a:r>
              <a:rPr lang="ru-RU" sz="1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Кокинская</a:t>
            </a:r>
            <a: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СОШ Брянской области</a:t>
            </a:r>
          </a:p>
          <a:p>
            <a:pPr algn="ctr"/>
            <a:endParaRPr lang="ru-RU" sz="2400" b="1" dirty="0">
              <a:ln/>
              <a:solidFill>
                <a:srgbClr val="7030A0"/>
              </a:solidFill>
            </a:endParaRPr>
          </a:p>
        </p:txBody>
      </p:sp>
      <p:sp>
        <p:nvSpPr>
          <p:cNvPr id="13" name="Текст 12"/>
          <p:cNvSpPr>
            <a:spLocks noGrp="1"/>
          </p:cNvSpPr>
          <p:nvPr>
            <p:ph type="body" sz="quarter" idx="13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endParaRPr lang="ru-RU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9-11 класс</a:t>
            </a:r>
            <a:endParaRPr lang="ru-RU" b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601686" y="2383971"/>
            <a:ext cx="574765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(use one of the  given verbs)</a:t>
            </a:r>
            <a:endParaRPr lang="ru-RU" sz="3200" b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pic>
        <p:nvPicPr>
          <p:cNvPr id="5" name="Рисунок 4">
            <a:hlinkClick r:id="rId2"/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344" y="1328057"/>
            <a:ext cx="2487540" cy="189029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222" name="Picture 6" descr="http://gimnaz-org.ucoz.ru/foto/novosti/vremja_dumat_o_egeh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96404" y="3245745"/>
            <a:ext cx="2163082" cy="162231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2FEA5-8EAB-4C7C-81AA-D6E4D5C9BE7A}" type="datetime1">
              <a:rPr lang="ru-RU" smtClean="0"/>
              <a:t>28.11.2016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b="1" dirty="0">
                <a:solidFill>
                  <a:srgbClr val="00206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“Let’s stay in and watch DVD”, she said.</a:t>
            </a:r>
            <a:r>
              <a:rPr lang="ru-RU" b="1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b="1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ordered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suggested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warned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replied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97429" y="1600201"/>
            <a:ext cx="6912428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She 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…    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to stay in and watch DVD.</a:t>
            </a: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5649" y="3135082"/>
            <a:ext cx="2245179" cy="299357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Рисунок 8">
            <a:hlinkClick r:id="rId4"/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4978" y="2842005"/>
            <a:ext cx="4610444" cy="340463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2196087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69691-AA20-4B6B-AE54-E7283B2BC2D9}" type="datetime1">
              <a:rPr lang="ru-RU" smtClean="0"/>
              <a:t>28.11.2016</a:t>
            </a:fld>
            <a:endParaRPr lang="ru-RU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b="1" dirty="0">
                <a:solidFill>
                  <a:srgbClr val="00206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"I am sorry for being late,” said I.</a:t>
            </a:r>
            <a:r>
              <a:rPr lang="ru-RU" b="1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b="1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apologized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told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insisted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hoped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197429" y="1600201"/>
            <a:ext cx="6912428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I   …     for being late.</a:t>
            </a:r>
            <a:endParaRPr lang="ru-RU" dirty="0"/>
          </a:p>
        </p:txBody>
      </p:sp>
      <p:pic>
        <p:nvPicPr>
          <p:cNvPr id="15" name="Рисунок 14">
            <a:hlinkClick r:id="rId2"/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4978" y="2842005"/>
            <a:ext cx="4610444" cy="340463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1058498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C873-838A-46EE-8D17-D9D3E6B8743E}" type="datetime1">
              <a:rPr lang="ru-RU" smtClean="0"/>
              <a:t>28.11.2016</a:t>
            </a:fld>
            <a:endParaRPr lang="ru-RU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b="1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dirty="0">
                <a:solidFill>
                  <a:srgbClr val="00206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She said, "I'm a doctor</a:t>
            </a:r>
            <a:r>
              <a:rPr lang="en-US" b="1" dirty="0" smtClean="0">
                <a:solidFill>
                  <a:srgbClr val="00206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.“ And </a:t>
            </a:r>
            <a:r>
              <a:rPr lang="en-US" b="1" dirty="0">
                <a:solidFill>
                  <a:srgbClr val="00206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I believed </a:t>
            </a:r>
            <a:r>
              <a:rPr lang="en-US" b="1" dirty="0" smtClean="0">
                <a:solidFill>
                  <a:srgbClr val="00206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her.</a:t>
            </a:r>
            <a:r>
              <a:rPr lang="ru-RU" b="1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b="1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asked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refused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warned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pretended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197429" y="1600201"/>
            <a:ext cx="6912428" cy="107721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She … that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she was a doctor, and I believed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her. </a:t>
            </a:r>
            <a:endParaRPr lang="ru-RU" dirty="0"/>
          </a:p>
        </p:txBody>
      </p:sp>
      <p:pic>
        <p:nvPicPr>
          <p:cNvPr id="15" name="Рисунок 14">
            <a:hlinkClick r:id="rId2"/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4978" y="2842005"/>
            <a:ext cx="4610444" cy="340463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2490512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9EF4D-6641-4A4A-BDA0-44F58FC4A68B}" type="datetime1">
              <a:rPr lang="ru-RU" smtClean="0"/>
              <a:t>28.11.2016</a:t>
            </a:fld>
            <a:endParaRPr lang="ru-RU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b="1" dirty="0">
                <a:solidFill>
                  <a:srgbClr val="00206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"I didn't do it," she said. </a:t>
            </a:r>
            <a:r>
              <a:rPr lang="ru-RU" b="1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b="1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reminded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denied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advised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hoped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97429" y="1600201"/>
            <a:ext cx="6912428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She 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…    doing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it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ru-RU" dirty="0"/>
          </a:p>
        </p:txBody>
      </p:sp>
      <p:pic>
        <p:nvPicPr>
          <p:cNvPr id="14" name="Рисунок 13">
            <a:hlinkClick r:id="rId2"/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4978" y="2842005"/>
            <a:ext cx="4610444" cy="340463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3034877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1218C-9617-4B6E-B73A-E4FD0E198FB7}" type="datetime1">
              <a:rPr lang="ru-RU" smtClean="0"/>
              <a:t>28.11.2016</a:t>
            </a:fld>
            <a:endParaRPr lang="ru-RU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b="1" dirty="0">
                <a:solidFill>
                  <a:srgbClr val="00206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"Why don't you buy this one?" said</a:t>
            </a:r>
            <a:r>
              <a:rPr lang="ru-RU" b="1" dirty="0">
                <a:solidFill>
                  <a:srgbClr val="00206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dirty="0">
                <a:solidFill>
                  <a:srgbClr val="00206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Nick.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hoped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promised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suggested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warned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197429" y="1600201"/>
            <a:ext cx="6912428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Nick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…   to buy that one.</a:t>
            </a:r>
            <a:endParaRPr lang="ru-RU" dirty="0"/>
          </a:p>
        </p:txBody>
      </p:sp>
      <p:pic>
        <p:nvPicPr>
          <p:cNvPr id="15" name="Рисунок 14">
            <a:hlinkClick r:id="rId2"/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4978" y="2842005"/>
            <a:ext cx="4610444" cy="340463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6341264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75E0B-6C69-40B5-965A-E07410BFF2A6}" type="datetime1">
              <a:rPr lang="ru-RU" smtClean="0"/>
              <a:t>28.11.2016</a:t>
            </a:fld>
            <a:endParaRPr lang="ru-RU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b="1" dirty="0">
                <a:solidFill>
                  <a:srgbClr val="00206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"I won't do it," he said.</a:t>
            </a:r>
            <a:r>
              <a:rPr lang="ru-RU" b="1" dirty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b="1" dirty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hoped</a:t>
            </a:r>
            <a:endParaRPr lang="ru-RU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insisted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suggested</a:t>
            </a:r>
            <a:endParaRPr lang="ru-RU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refused</a:t>
            </a:r>
            <a:endParaRPr lang="ru-RU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197429" y="1600201"/>
            <a:ext cx="6912428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He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… to  do it.</a:t>
            </a:r>
            <a:endParaRPr lang="ru-RU" dirty="0"/>
          </a:p>
        </p:txBody>
      </p:sp>
      <p:pic>
        <p:nvPicPr>
          <p:cNvPr id="15" name="Рисунок 14">
            <a:hlinkClick r:id="rId2"/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4978" y="2842005"/>
            <a:ext cx="4610444" cy="340463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45568556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FA0A9-887D-498E-B41C-D4862507C583}" type="datetime1">
              <a:rPr lang="ru-RU" smtClean="0"/>
              <a:t>28.11.2016</a:t>
            </a:fld>
            <a:endParaRPr lang="ru-RU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b="1" dirty="0">
                <a:solidFill>
                  <a:srgbClr val="00206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"Get out of the car!" the policeman said.</a:t>
            </a:r>
            <a:r>
              <a:rPr lang="ru-RU" b="1" dirty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b="1" dirty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ea typeface="Tahoma" panose="020B0604030504040204" pitchFamily="34" charset="0"/>
                <a:cs typeface="Tahoma" panose="020B0604030504040204" pitchFamily="34" charset="0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ordered</a:t>
            </a:r>
            <a:endParaRPr lang="ru-RU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asked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insisted</a:t>
            </a:r>
            <a:endParaRPr lang="ru-RU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advised</a:t>
            </a:r>
            <a:endParaRPr lang="ru-RU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197429" y="1600201"/>
            <a:ext cx="6912428" cy="107721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The policeman … 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the driver to get out of the car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ru-RU" dirty="0"/>
          </a:p>
        </p:txBody>
      </p:sp>
      <p:pic>
        <p:nvPicPr>
          <p:cNvPr id="15" name="Рисунок 14">
            <a:hlinkClick r:id="rId2"/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4978" y="2842005"/>
            <a:ext cx="4610444" cy="340463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8590673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1E287-2504-4BBD-B87E-C7928CF3519F}" type="datetime1">
              <a:rPr lang="ru-RU" smtClean="0"/>
              <a:t>28.11.2016</a:t>
            </a:fld>
            <a:endParaRPr lang="ru-RU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b="1" dirty="0">
                <a:solidFill>
                  <a:srgbClr val="00206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"We really must go with you," they said.</a:t>
            </a:r>
            <a:r>
              <a:rPr lang="ru-RU" b="1" dirty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b="1" dirty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suggested</a:t>
            </a:r>
            <a:endParaRPr lang="ru-RU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insisted</a:t>
            </a:r>
            <a:endParaRPr lang="ru-RU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hoped</a:t>
            </a:r>
            <a:endParaRPr lang="ru-RU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advised</a:t>
            </a:r>
            <a:endParaRPr lang="ru-RU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197429" y="1600201"/>
            <a:ext cx="6912428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They   …  on going with me.</a:t>
            </a:r>
            <a:endParaRPr lang="ru-RU" dirty="0"/>
          </a:p>
        </p:txBody>
      </p:sp>
      <p:pic>
        <p:nvPicPr>
          <p:cNvPr id="14" name="Рисунок 13">
            <a:hlinkClick r:id="rId2"/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4978" y="2842005"/>
            <a:ext cx="4610444" cy="340463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5439120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02532-A3F5-4C43-801E-B9FB6FFF419E}" type="datetime1">
              <a:rPr lang="ru-RU" smtClean="0"/>
              <a:t>28.11.2016</a:t>
            </a:fld>
            <a:endParaRPr lang="ru-RU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b="1" dirty="0">
                <a:solidFill>
                  <a:srgbClr val="00206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"Don't forget to phone Billy," said mum.</a:t>
            </a:r>
            <a:r>
              <a:rPr lang="ru-RU" b="1" dirty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b="1" dirty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ordered</a:t>
            </a:r>
            <a:endParaRPr lang="ru-RU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suggested</a:t>
            </a:r>
            <a:endParaRPr lang="ru-RU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reminded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advised</a:t>
            </a:r>
            <a:endParaRPr lang="ru-RU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197429" y="1600201"/>
            <a:ext cx="6912428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Mum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 …   me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to phone Billy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ru-RU" dirty="0"/>
          </a:p>
        </p:txBody>
      </p:sp>
      <p:pic>
        <p:nvPicPr>
          <p:cNvPr id="15" name="Рисунок 14">
            <a:hlinkClick r:id="rId2"/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4978" y="2842005"/>
            <a:ext cx="4610444" cy="340463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00326467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C4FC4-3E2C-4236-9523-46B688BE3AC5}" type="datetime1">
              <a:rPr lang="ru-RU" smtClean="0"/>
              <a:t>28.11.2016</a:t>
            </a:fld>
            <a:endParaRPr lang="ru-RU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b="1" dirty="0">
                <a:solidFill>
                  <a:srgbClr val="00206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"Please, open the window,“ said he.</a:t>
            </a:r>
            <a:r>
              <a:rPr lang="ru-RU" b="1" dirty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b="1" dirty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advised</a:t>
            </a:r>
            <a:endParaRPr lang="ru-RU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ordered</a:t>
            </a:r>
            <a:endParaRPr lang="ru-RU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suggested</a:t>
            </a:r>
            <a:endParaRPr lang="ru-RU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asked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197429" y="1600201"/>
            <a:ext cx="6912428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He  … 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me to open the window</a:t>
            </a:r>
            <a:r>
              <a:rPr lang="en-US" sz="3200" dirty="0" smtClean="0"/>
              <a:t>.</a:t>
            </a:r>
            <a:endParaRPr lang="ru-RU" dirty="0"/>
          </a:p>
        </p:txBody>
      </p:sp>
      <p:pic>
        <p:nvPicPr>
          <p:cNvPr id="15" name="Рисунок 14">
            <a:hlinkClick r:id="rId2"/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4978" y="2842005"/>
            <a:ext cx="4610444" cy="340463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7155689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456C5-729D-4271-B6F5-4E9F36376842}" type="datetime1">
              <a:rPr lang="ru-RU" smtClean="0"/>
              <a:t>28.11.2016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734499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00"/>
      </a:hlink>
      <a:folHlink>
        <a:srgbClr val="E36C09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</TotalTime>
  <Words>268</Words>
  <Application>Microsoft Office PowerPoint</Application>
  <PresentationFormat>Экран (4:3)</PresentationFormat>
  <Paragraphs>80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Alekc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Aleksei</dc:creator>
  <cp:lastModifiedBy>RePack by Diakov</cp:lastModifiedBy>
  <cp:revision>47</cp:revision>
  <dcterms:created xsi:type="dcterms:W3CDTF">2010-02-09T18:22:56Z</dcterms:created>
  <dcterms:modified xsi:type="dcterms:W3CDTF">2016-11-28T15:12:08Z</dcterms:modified>
</cp:coreProperties>
</file>