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9" r:id="rId11"/>
    <p:sldId id="281" r:id="rId12"/>
    <p:sldId id="280" r:id="rId13"/>
    <p:sldId id="282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13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7E2EE-668F-40F3-BAAE-EE1755B8FDB4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EFDA3-0547-47D1-B622-AD60AB17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4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://iplayer.fm/song/26521662/Kto_hochet_stat_millionerom_-_nepravilnyj_otve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e01.alicdn.com/kf/HTB183yEMpXXXXXsXXXXq6xXFXXXe/2016-New-Movie-Zootopia-Officer-Judy-Hopps-Cosplay-font-b-Badge-b-font-font-b-Police.jpg" TargetMode="External"/><Relationship Id="rId5" Type="http://schemas.openxmlformats.org/officeDocument/2006/relationships/hyperlink" Target="http://kolpino-city.ru/upload/medialibrary/fea/fea1b418d247c2f2269916b7db249096.jpg" TargetMode="External"/><Relationship Id="rId4" Type="http://schemas.openxmlformats.org/officeDocument/2006/relationships/hyperlink" Target="http://www.smart-kiddy.ru/images/my_images/raskraski/zveropolis/raskraska_zveropolis_Judy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9672" y="980728"/>
            <a:ext cx="57727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latin typeface="Monotype Corsiva" pitchFamily="66" charset="0"/>
              </a:rPr>
              <a:t>Parts of the body</a:t>
            </a:r>
            <a:endParaRPr lang="ru-RU" sz="72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2348880"/>
            <a:ext cx="5760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Bookman Old Style" pitchFamily="18" charset="0"/>
              </a:rPr>
              <a:t>investigation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Bookman Old Style" pitchFamily="18" charset="0"/>
              </a:rPr>
              <a:t>of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Bookman Old Style" pitchFamily="18" charset="0"/>
              </a:rPr>
              <a:t>Judy Hoops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26064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МБОУ СОШ №3 г. Сураж Брянская область 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00064" y="341040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03648" y="515719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852464" y="493440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91680" y="587727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221363"/>
                </a:solidFill>
                <a:latin typeface="Bookman Old Style" pitchFamily="18" charset="0"/>
              </a:rPr>
              <a:t>Бородуля</a:t>
            </a:r>
            <a:r>
              <a:rPr lang="ru-RU" b="1" dirty="0" smtClean="0">
                <a:solidFill>
                  <a:srgbClr val="221363"/>
                </a:solidFill>
                <a:latin typeface="Bookman Old Style" pitchFamily="18" charset="0"/>
              </a:rPr>
              <a:t> Ирина Евгеньевна</a:t>
            </a:r>
            <a:endParaRPr lang="ru-RU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638132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2016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6" name="Рисунок 15" descr="значок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704" r="38587" b="18765"/>
          <a:stretch>
            <a:fillRect/>
          </a:stretch>
        </p:blipFill>
        <p:spPr>
          <a:xfrm>
            <a:off x="3707904" y="4005064"/>
            <a:ext cx="1728192" cy="1872208"/>
          </a:xfrm>
          <a:prstGeom prst="rect">
            <a:avLst/>
          </a:prstGeom>
        </p:spPr>
      </p:pic>
      <p:sp>
        <p:nvSpPr>
          <p:cNvPr id="17" name="Управляющая кнопка: документ 16">
            <a:hlinkClick r:id="rId5" action="ppaction://hlinksldjump" highlightClick="1"/>
          </p:cNvPr>
          <p:cNvSpPr/>
          <p:nvPr/>
        </p:nvSpPr>
        <p:spPr>
          <a:xfrm>
            <a:off x="8244408" y="6165304"/>
            <a:ext cx="683568" cy="565744"/>
          </a:xfrm>
          <a:prstGeom prst="actionButtonDocumen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Рука (кисть)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nose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hand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leg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Хвост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tail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ears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mouth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Грудь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mouth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eyes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chest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Bookman Old Style" pitchFamily="18" charset="0"/>
              </a:rPr>
              <a:t>Great! You are a real policeman!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значо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704" r="38587" b="18765"/>
          <a:stretch>
            <a:fillRect/>
          </a:stretch>
        </p:blipFill>
        <p:spPr>
          <a:xfrm>
            <a:off x="755576" y="1988840"/>
            <a:ext cx="3655791" cy="3960440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251520" y="6021288"/>
            <a:ext cx="538360" cy="648072"/>
          </a:xfrm>
          <a:prstGeom prst="actionButtonHome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rcRect r="8574"/>
          <a:stretch>
            <a:fillRect/>
          </a:stretch>
        </p:blipFill>
        <p:spPr>
          <a:xfrm>
            <a:off x="5868144" y="1412776"/>
            <a:ext cx="3275856" cy="511865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Использованные ресурсы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1700808"/>
            <a:ext cx="61206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hlinkClick r:id="rId4"/>
              </a:rPr>
              <a:t>http://www.smart-kiddy.ru/images/my_images/raskraski/zveropolis/raskraska_zveropolis_Judy.jpg</a:t>
            </a:r>
            <a:r>
              <a:rPr lang="ru-RU" dirty="0" smtClean="0"/>
              <a:t> - </a:t>
            </a:r>
            <a:r>
              <a:rPr lang="ru-RU" b="1" dirty="0" smtClean="0">
                <a:latin typeface="Bookman Old Style" pitchFamily="18" charset="0"/>
              </a:rPr>
              <a:t>зайка из </a:t>
            </a:r>
            <a:r>
              <a:rPr lang="ru-RU" b="1" dirty="0" err="1" smtClean="0">
                <a:latin typeface="Bookman Old Style" pitchFamily="18" charset="0"/>
              </a:rPr>
              <a:t>Зверополиса</a:t>
            </a:r>
            <a:endParaRPr lang="ru-RU" b="1" dirty="0" smtClean="0">
              <a:latin typeface="Bookman Old Style" pitchFamily="18" charset="0"/>
            </a:endParaRPr>
          </a:p>
          <a:p>
            <a:pPr algn="ctr"/>
            <a:r>
              <a:rPr lang="ru-RU" dirty="0" smtClean="0"/>
              <a:t> </a:t>
            </a:r>
          </a:p>
          <a:p>
            <a:pPr algn="ctr"/>
            <a:r>
              <a:rPr lang="ru-RU" u="sng" dirty="0" smtClean="0">
                <a:hlinkClick r:id="rId5"/>
              </a:rPr>
              <a:t>http://kolpino-city.ru/upload/medialibrary/fea/fea1b418d247c2f2269916b7db249096.jpg</a:t>
            </a:r>
            <a:r>
              <a:rPr lang="ru-RU" dirty="0" smtClean="0"/>
              <a:t> - </a:t>
            </a:r>
            <a:r>
              <a:rPr lang="ru-RU" b="1" dirty="0" smtClean="0">
                <a:latin typeface="Bookman Old Style" pitchFamily="18" charset="0"/>
              </a:rPr>
              <a:t>город </a:t>
            </a:r>
            <a:r>
              <a:rPr lang="ru-RU" b="1" dirty="0" err="1" smtClean="0">
                <a:latin typeface="Bookman Old Style" pitchFamily="18" charset="0"/>
              </a:rPr>
              <a:t>Зверополис</a:t>
            </a:r>
            <a:endParaRPr lang="ru-RU" b="1" dirty="0" smtClean="0">
              <a:latin typeface="Bookman Old Style" pitchFamily="18" charset="0"/>
            </a:endParaRPr>
          </a:p>
          <a:p>
            <a:pPr algn="ctr"/>
            <a:r>
              <a:rPr lang="ru-RU" dirty="0" smtClean="0"/>
              <a:t> </a:t>
            </a:r>
          </a:p>
          <a:p>
            <a:pPr algn="ctr"/>
            <a:r>
              <a:rPr lang="ru-RU" u="sng" dirty="0" smtClean="0">
                <a:hlinkClick r:id="rId6"/>
              </a:rPr>
              <a:t>https://ae01.alicdn.com/kf/HTB183yEMpXXXXXsXXXXq6xXFXXXe/2016-New-Movie-Zootopia-Officer-Judy-Hopps-Cosplay-font-b-Badge-b-font-font-b-Police.jpg</a:t>
            </a:r>
            <a:r>
              <a:rPr lang="ru-RU" u="sng" dirty="0" smtClean="0"/>
              <a:t> - </a:t>
            </a:r>
            <a:r>
              <a:rPr lang="ru-RU" dirty="0" smtClean="0"/>
              <a:t> </a:t>
            </a:r>
            <a:r>
              <a:rPr lang="ru-RU" b="1" dirty="0" smtClean="0">
                <a:latin typeface="Bookman Old Style" pitchFamily="18" charset="0"/>
              </a:rPr>
              <a:t>значок Джуди</a:t>
            </a:r>
          </a:p>
          <a:p>
            <a:pPr algn="ctr"/>
            <a:endParaRPr lang="ru-RU" b="1" dirty="0" smtClean="0">
              <a:latin typeface="Bookman Old Style" pitchFamily="18" charset="0"/>
            </a:endParaRPr>
          </a:p>
          <a:p>
            <a:pPr algn="ctr"/>
            <a:r>
              <a:rPr lang="ru-RU" u="sng" dirty="0" smtClean="0">
                <a:hlinkClick r:id="rId7"/>
              </a:rPr>
              <a:t>http://iplayer.fm/song/26521662/Kto_hochet_stat_millionerom_-_nepravilnyj_otvet/</a:t>
            </a:r>
            <a:endParaRPr lang="ru-RU" dirty="0" smtClean="0"/>
          </a:p>
          <a:p>
            <a:pPr algn="ctr"/>
            <a:r>
              <a:rPr lang="ru-RU" b="1" dirty="0" smtClean="0">
                <a:latin typeface="Bookman Old Style" pitchFamily="18" charset="0"/>
              </a:rPr>
              <a:t> - музыка неправильного ответа</a:t>
            </a:r>
          </a:p>
          <a:p>
            <a:pPr algn="ctr"/>
            <a:endParaRPr lang="ru-RU" b="1" dirty="0">
              <a:latin typeface="Bookman Old Style" pitchFamily="18" charset="0"/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251520" y="6021288"/>
            <a:ext cx="538360" cy="648072"/>
          </a:xfrm>
          <a:prstGeom prst="actionButtonHome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Уши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nose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ears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mouth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Глаза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nose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tail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eyes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Нос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nose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legs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arm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Голова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hand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ears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head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Рука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arm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ears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mouth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Рот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nose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eyes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mouth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Ноги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nose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legs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hand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ea1b418d247c2f2269916b7db249096.jpg"/>
          <p:cNvPicPr>
            <a:picLocks noChangeAspect="1"/>
          </p:cNvPicPr>
          <p:nvPr/>
        </p:nvPicPr>
        <p:blipFill>
          <a:blip r:embed="rId2" cstate="print">
            <a:lum bright="26000" contrast="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404664"/>
            <a:ext cx="7200800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Ноги (ступни)</a:t>
            </a:r>
            <a:endParaRPr lang="ru-RU" sz="5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187624" y="2204864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feet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3501008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head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4" name="Kto_hochet_stat_millionerom_-_nepravilnyj_otvet_iP.wav"/>
            </a:hlinkClick>
          </p:cNvPr>
          <p:cNvSpPr/>
          <p:nvPr/>
        </p:nvSpPr>
        <p:spPr>
          <a:xfrm>
            <a:off x="1187624" y="4869160"/>
            <a:ext cx="2664296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221363"/>
                </a:solidFill>
                <a:latin typeface="Bookman Old Style" pitchFamily="18" charset="0"/>
              </a:rPr>
              <a:t>tail</a:t>
            </a:r>
            <a:endParaRPr lang="ru-RU" sz="5400" b="1" dirty="0">
              <a:solidFill>
                <a:srgbClr val="221363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1628800"/>
            <a:ext cx="3456384" cy="4896544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88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22</cp:revision>
  <dcterms:created xsi:type="dcterms:W3CDTF">2016-11-24T13:57:51Z</dcterms:created>
  <dcterms:modified xsi:type="dcterms:W3CDTF">2016-11-24T20:16:22Z</dcterms:modified>
</cp:coreProperties>
</file>