
<file path=[Content_Types].xml><?xml version="1.0" encoding="utf-8"?>
<Types xmlns="http://schemas.openxmlformats.org/package/2006/content-types">
  <Default Extension="bin" ContentType="application/vnd.ms-office.activeX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activeX/activeX10.xml" ContentType="application/vnd.ms-office.activeX+xml"/>
  <Override PartName="/ppt/activeX/activeX11.xml" ContentType="application/vnd.ms-office.activeX+xml"/>
  <Override PartName="/ppt/activeX/activeX12.xml" ContentType="application/vnd.ms-office.activeX+xml"/>
  <Override PartName="/ppt/activeX/activeX13.xml" ContentType="application/vnd.ms-office.activeX+xml"/>
  <Override PartName="/ppt/activeX/activeX14.xml" ContentType="application/vnd.ms-office.activeX+xml"/>
  <Override PartName="/ppt/activeX/activeX15.xml" ContentType="application/vnd.ms-office.activeX+xml"/>
  <Override PartName="/ppt/activeX/activeX16.xml" ContentType="application/vnd.ms-office.activeX+xml"/>
  <Override PartName="/ppt/activeX/activeX1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0.xml" ContentType="application/vnd.ms-office.activeX+xml"/>
  <Override PartName="/ppt/activeX/activeX21.xml" ContentType="application/vnd.ms-office.activeX+xml"/>
  <Override PartName="/ppt/activeX/activeX22.xml" ContentType="application/vnd.ms-office.activeX+xml"/>
  <Override PartName="/ppt/activeX/activeX23.xml" ContentType="application/vnd.ms-office.activeX+xml"/>
  <Override PartName="/ppt/activeX/activeX24.xml" ContentType="application/vnd.ms-office.activeX+xml"/>
  <Override PartName="/ppt/activeX/activeX25.xml" ContentType="application/vnd.ms-office.activeX+xml"/>
  <Override PartName="/ppt/activeX/activeX26.xml" ContentType="application/vnd.ms-office.activeX+xml"/>
  <Override PartName="/ppt/activeX/activeX27.xml" ContentType="application/vnd.ms-office.activeX+xml"/>
  <Override PartName="/ppt/activeX/activeX28.xml" ContentType="application/vnd.ms-office.activeX+xml"/>
  <Override PartName="/ppt/activeX/activeX29.xml" ContentType="application/vnd.ms-office.activeX+xml"/>
  <Override PartName="/ppt/activeX/activeX30.xml" ContentType="application/vnd.ms-office.activeX+xml"/>
  <Override PartName="/ppt/activeX/activeX31.xml" ContentType="application/vnd.ms-office.activeX+xml"/>
  <Override PartName="/ppt/activeX/activeX32.xml" ContentType="application/vnd.ms-office.activeX+xml"/>
  <Override PartName="/ppt/activeX/activeX33.xml" ContentType="application/vnd.ms-office.activeX+xml"/>
  <Override PartName="/ppt/activeX/activeX34.xml" ContentType="application/vnd.ms-office.activeX+xml"/>
  <Override PartName="/ppt/activeX/activeX35.xml" ContentType="application/vnd.ms-office.activeX+xml"/>
  <Override PartName="/ppt/activeX/activeX36.xml" ContentType="application/vnd.ms-office.activeX+xml"/>
  <Override PartName="/ppt/activeX/activeX37.xml" ContentType="application/vnd.ms-office.activeX+xml"/>
  <Override PartName="/ppt/activeX/activeX38.xml" ContentType="application/vnd.ms-office.activeX+xml"/>
  <Override PartName="/ppt/activeX/activeX39.xml" ContentType="application/vnd.ms-office.activeX+xml"/>
  <Override PartName="/ppt/activeX/activeX40.xml" ContentType="application/vnd.ms-office.activeX+xml"/>
  <Override PartName="/ppt/activeX/activeX41.xml" ContentType="application/vnd.ms-office.activeX+xml"/>
  <Override PartName="/ppt/activeX/activeX42.xml" ContentType="application/vnd.ms-office.activeX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3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1194" y="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06/relationships/vbaProject" Target="vbaProject.bin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_rels/activeX31.xml.rels><?xml version="1.0" encoding="UTF-8" standalone="yes"?>
<Relationships xmlns="http://schemas.openxmlformats.org/package/2006/relationships"><Relationship Id="rId1" Type="http://schemas.microsoft.com/office/2006/relationships/activeXControlBinary" Target="activeX31.bin"/></Relationships>
</file>

<file path=ppt/activeX/_rels/activeX32.xml.rels><?xml version="1.0" encoding="UTF-8" standalone="yes"?>
<Relationships xmlns="http://schemas.openxmlformats.org/package/2006/relationships"><Relationship Id="rId1" Type="http://schemas.microsoft.com/office/2006/relationships/activeXControlBinary" Target="activeX32.bin"/></Relationships>
</file>

<file path=ppt/activeX/_rels/activeX33.xml.rels><?xml version="1.0" encoding="UTF-8" standalone="yes"?>
<Relationships xmlns="http://schemas.openxmlformats.org/package/2006/relationships"><Relationship Id="rId1" Type="http://schemas.microsoft.com/office/2006/relationships/activeXControlBinary" Target="activeX33.bin"/></Relationships>
</file>

<file path=ppt/activeX/_rels/activeX34.xml.rels><?xml version="1.0" encoding="UTF-8" standalone="yes"?>
<Relationships xmlns="http://schemas.openxmlformats.org/package/2006/relationships"><Relationship Id="rId1" Type="http://schemas.microsoft.com/office/2006/relationships/activeXControlBinary" Target="activeX34.bin"/></Relationships>
</file>

<file path=ppt/activeX/_rels/activeX35.xml.rels><?xml version="1.0" encoding="UTF-8" standalone="yes"?>
<Relationships xmlns="http://schemas.openxmlformats.org/package/2006/relationships"><Relationship Id="rId1" Type="http://schemas.microsoft.com/office/2006/relationships/activeXControlBinary" Target="activeX35.bin"/></Relationships>
</file>

<file path=ppt/activeX/_rels/activeX36.xml.rels><?xml version="1.0" encoding="UTF-8" standalone="yes"?>
<Relationships xmlns="http://schemas.openxmlformats.org/package/2006/relationships"><Relationship Id="rId1" Type="http://schemas.microsoft.com/office/2006/relationships/activeXControlBinary" Target="activeX36.bin"/></Relationships>
</file>

<file path=ppt/activeX/_rels/activeX37.xml.rels><?xml version="1.0" encoding="UTF-8" standalone="yes"?>
<Relationships xmlns="http://schemas.openxmlformats.org/package/2006/relationships"><Relationship Id="rId1" Type="http://schemas.microsoft.com/office/2006/relationships/activeXControlBinary" Target="activeX37.bin"/></Relationships>
</file>

<file path=ppt/activeX/_rels/activeX38.xml.rels><?xml version="1.0" encoding="UTF-8" standalone="yes"?>
<Relationships xmlns="http://schemas.openxmlformats.org/package/2006/relationships"><Relationship Id="rId1" Type="http://schemas.microsoft.com/office/2006/relationships/activeXControlBinary" Target="activeX38.bin"/></Relationships>
</file>

<file path=ppt/activeX/_rels/activeX39.xml.rels><?xml version="1.0" encoding="UTF-8" standalone="yes"?>
<Relationships xmlns="http://schemas.openxmlformats.org/package/2006/relationships"><Relationship Id="rId1" Type="http://schemas.microsoft.com/office/2006/relationships/activeXControlBinary" Target="activeX39.bin"/></Relationships>
</file>

<file path=ppt/activeX/_rels/activeX40.xml.rels><?xml version="1.0" encoding="UTF-8" standalone="yes"?>
<Relationships xmlns="http://schemas.openxmlformats.org/package/2006/relationships"><Relationship Id="rId1" Type="http://schemas.microsoft.com/office/2006/relationships/activeXControlBinary" Target="activeX40.bin"/></Relationships>
</file>

<file path=ppt/activeX/_rels/activeX41.xml.rels><?xml version="1.0" encoding="UTF-8" standalone="yes"?>
<Relationships xmlns="http://schemas.openxmlformats.org/package/2006/relationships"><Relationship Id="rId1" Type="http://schemas.microsoft.com/office/2006/relationships/activeXControlBinary" Target="activeX41.bin"/></Relationships>
</file>

<file path=ppt/activeX/_rels/activeX42.xml.rels><?xml version="1.0" encoding="UTF-8" standalone="yes"?>
<Relationships xmlns="http://schemas.openxmlformats.org/package/2006/relationships"><Relationship Id="rId1" Type="http://schemas.microsoft.com/office/2006/relationships/activeXControlBinary" Target="activeX42.bin"/></Relationships>
</file>

<file path=ppt/activeX/activeX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4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Relationship Id="rId4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Relationship Id="rId4" Type="http://schemas.openxmlformats.org/officeDocument/2006/relationships/image" Target="../media/image11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Relationship Id="rId4" Type="http://schemas.openxmlformats.org/officeDocument/2006/relationships/image" Target="../media/image11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41.wmf"/><Relationship Id="rId3" Type="http://schemas.openxmlformats.org/officeDocument/2006/relationships/image" Target="../media/image36.wmf"/><Relationship Id="rId7" Type="http://schemas.openxmlformats.org/officeDocument/2006/relationships/image" Target="../media/image40.wmf"/><Relationship Id="rId2" Type="http://schemas.openxmlformats.org/officeDocument/2006/relationships/image" Target="../media/image35.wmf"/><Relationship Id="rId1" Type="http://schemas.openxmlformats.org/officeDocument/2006/relationships/image" Target="../media/image34.wmf"/><Relationship Id="rId6" Type="http://schemas.openxmlformats.org/officeDocument/2006/relationships/image" Target="../media/image39.wmf"/><Relationship Id="rId5" Type="http://schemas.openxmlformats.org/officeDocument/2006/relationships/image" Target="../media/image38.wmf"/><Relationship Id="rId4" Type="http://schemas.openxmlformats.org/officeDocument/2006/relationships/image" Target="../media/image3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B79A71-03D3-4179-8136-F5E826DBF376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000D46-12CF-49A3-A528-F303F0A973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2415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https://arhivurokov.ru/kopilka/uploads/user_file_5717b340cea70/konspiekt-uroka-arifmietikalyk-amaldar-zh-nie-olardyn-k-asiiettieri_4.jpeg  </a:t>
            </a:r>
            <a:r>
              <a:rPr lang="ru-RU" dirty="0" smtClean="0"/>
              <a:t>дети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0D46-12CF-49A3-A528-F303F0A973C8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58178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control" Target="../activeX/activeX2.xml"/><Relationship Id="rId7" Type="http://schemas.openxmlformats.org/officeDocument/2006/relationships/image" Target="../media/image6.wmf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wmf"/><Relationship Id="rId5" Type="http://schemas.openxmlformats.org/officeDocument/2006/relationships/slideMaster" Target="../slideMasters/slideMaster1.xml"/><Relationship Id="rId4" Type="http://schemas.openxmlformats.org/officeDocument/2006/relationships/control" Target="../activeX/activeX3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0.xml"/><Relationship Id="rId13" Type="http://schemas.openxmlformats.org/officeDocument/2006/relationships/image" Target="../media/image15.wmf"/><Relationship Id="rId3" Type="http://schemas.openxmlformats.org/officeDocument/2006/relationships/control" Target="../activeX/activeX5.xml"/><Relationship Id="rId7" Type="http://schemas.openxmlformats.org/officeDocument/2006/relationships/control" Target="../activeX/activeX9.xml"/><Relationship Id="rId12" Type="http://schemas.openxmlformats.org/officeDocument/2006/relationships/image" Target="../media/image14.wmf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2.vml"/><Relationship Id="rId6" Type="http://schemas.openxmlformats.org/officeDocument/2006/relationships/control" Target="../activeX/activeX8.xml"/><Relationship Id="rId11" Type="http://schemas.openxmlformats.org/officeDocument/2006/relationships/image" Target="../media/image13.wmf"/><Relationship Id="rId5" Type="http://schemas.openxmlformats.org/officeDocument/2006/relationships/control" Target="../activeX/activeX7.xml"/><Relationship Id="rId10" Type="http://schemas.openxmlformats.org/officeDocument/2006/relationships/image" Target="../media/image12.wmf"/><Relationship Id="rId4" Type="http://schemas.openxmlformats.org/officeDocument/2006/relationships/control" Target="../activeX/activeX6.xml"/><Relationship Id="rId9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7.xml"/><Relationship Id="rId13" Type="http://schemas.openxmlformats.org/officeDocument/2006/relationships/image" Target="../media/image15.wmf"/><Relationship Id="rId3" Type="http://schemas.openxmlformats.org/officeDocument/2006/relationships/control" Target="../activeX/activeX12.xml"/><Relationship Id="rId7" Type="http://schemas.openxmlformats.org/officeDocument/2006/relationships/control" Target="../activeX/activeX16.xml"/><Relationship Id="rId12" Type="http://schemas.openxmlformats.org/officeDocument/2006/relationships/image" Target="../media/image21.wmf"/><Relationship Id="rId2" Type="http://schemas.openxmlformats.org/officeDocument/2006/relationships/control" Target="../activeX/activeX11.xml"/><Relationship Id="rId1" Type="http://schemas.openxmlformats.org/officeDocument/2006/relationships/vmlDrawing" Target="../drawings/vmlDrawing3.vml"/><Relationship Id="rId6" Type="http://schemas.openxmlformats.org/officeDocument/2006/relationships/control" Target="../activeX/activeX15.xml"/><Relationship Id="rId11" Type="http://schemas.openxmlformats.org/officeDocument/2006/relationships/image" Target="../media/image20.wmf"/><Relationship Id="rId5" Type="http://schemas.openxmlformats.org/officeDocument/2006/relationships/control" Target="../activeX/activeX14.xml"/><Relationship Id="rId10" Type="http://schemas.openxmlformats.org/officeDocument/2006/relationships/image" Target="../media/image19.wmf"/><Relationship Id="rId4" Type="http://schemas.openxmlformats.org/officeDocument/2006/relationships/control" Target="../activeX/activeX13.xml"/><Relationship Id="rId9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24.xml"/><Relationship Id="rId13" Type="http://schemas.openxmlformats.org/officeDocument/2006/relationships/image" Target="../media/image15.wmf"/><Relationship Id="rId3" Type="http://schemas.openxmlformats.org/officeDocument/2006/relationships/control" Target="../activeX/activeX19.xml"/><Relationship Id="rId7" Type="http://schemas.openxmlformats.org/officeDocument/2006/relationships/control" Target="../activeX/activeX23.xml"/><Relationship Id="rId12" Type="http://schemas.openxmlformats.org/officeDocument/2006/relationships/image" Target="../media/image27.wmf"/><Relationship Id="rId2" Type="http://schemas.openxmlformats.org/officeDocument/2006/relationships/control" Target="../activeX/activeX18.xml"/><Relationship Id="rId1" Type="http://schemas.openxmlformats.org/officeDocument/2006/relationships/vmlDrawing" Target="../drawings/vmlDrawing4.vml"/><Relationship Id="rId6" Type="http://schemas.openxmlformats.org/officeDocument/2006/relationships/control" Target="../activeX/activeX22.xml"/><Relationship Id="rId11" Type="http://schemas.openxmlformats.org/officeDocument/2006/relationships/image" Target="../media/image26.wmf"/><Relationship Id="rId5" Type="http://schemas.openxmlformats.org/officeDocument/2006/relationships/control" Target="../activeX/activeX21.xml"/><Relationship Id="rId10" Type="http://schemas.openxmlformats.org/officeDocument/2006/relationships/image" Target="../media/image25.wmf"/><Relationship Id="rId4" Type="http://schemas.openxmlformats.org/officeDocument/2006/relationships/control" Target="../activeX/activeX20.xml"/><Relationship Id="rId9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1.xml"/><Relationship Id="rId13" Type="http://schemas.openxmlformats.org/officeDocument/2006/relationships/image" Target="../media/image15.wmf"/><Relationship Id="rId3" Type="http://schemas.openxmlformats.org/officeDocument/2006/relationships/control" Target="../activeX/activeX26.xml"/><Relationship Id="rId7" Type="http://schemas.openxmlformats.org/officeDocument/2006/relationships/control" Target="../activeX/activeX30.xml"/><Relationship Id="rId12" Type="http://schemas.openxmlformats.org/officeDocument/2006/relationships/image" Target="../media/image33.wmf"/><Relationship Id="rId2" Type="http://schemas.openxmlformats.org/officeDocument/2006/relationships/control" Target="../activeX/activeX25.xml"/><Relationship Id="rId1" Type="http://schemas.openxmlformats.org/officeDocument/2006/relationships/vmlDrawing" Target="../drawings/vmlDrawing5.vml"/><Relationship Id="rId6" Type="http://schemas.openxmlformats.org/officeDocument/2006/relationships/control" Target="../activeX/activeX29.xml"/><Relationship Id="rId11" Type="http://schemas.openxmlformats.org/officeDocument/2006/relationships/image" Target="../media/image32.wmf"/><Relationship Id="rId5" Type="http://schemas.openxmlformats.org/officeDocument/2006/relationships/control" Target="../activeX/activeX28.xml"/><Relationship Id="rId10" Type="http://schemas.openxmlformats.org/officeDocument/2006/relationships/image" Target="../media/image31.wmf"/><Relationship Id="rId4" Type="http://schemas.openxmlformats.org/officeDocument/2006/relationships/control" Target="../activeX/activeX27.xml"/><Relationship Id="rId9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8.xml"/><Relationship Id="rId13" Type="http://schemas.openxmlformats.org/officeDocument/2006/relationships/slideMaster" Target="../slideMasters/slideMaster1.xml"/><Relationship Id="rId18" Type="http://schemas.openxmlformats.org/officeDocument/2006/relationships/image" Target="../media/image46.wmf"/><Relationship Id="rId3" Type="http://schemas.openxmlformats.org/officeDocument/2006/relationships/control" Target="../activeX/activeX33.xml"/><Relationship Id="rId21" Type="http://schemas.openxmlformats.org/officeDocument/2006/relationships/image" Target="../media/image49.wmf"/><Relationship Id="rId7" Type="http://schemas.openxmlformats.org/officeDocument/2006/relationships/control" Target="../activeX/activeX37.xml"/><Relationship Id="rId12" Type="http://schemas.openxmlformats.org/officeDocument/2006/relationships/control" Target="../activeX/activeX42.xml"/><Relationship Id="rId17" Type="http://schemas.openxmlformats.org/officeDocument/2006/relationships/image" Target="../media/image45.wmf"/><Relationship Id="rId2" Type="http://schemas.openxmlformats.org/officeDocument/2006/relationships/control" Target="../activeX/activeX32.xml"/><Relationship Id="rId16" Type="http://schemas.openxmlformats.org/officeDocument/2006/relationships/image" Target="../media/image44.wmf"/><Relationship Id="rId20" Type="http://schemas.openxmlformats.org/officeDocument/2006/relationships/image" Target="../media/image48.wmf"/><Relationship Id="rId1" Type="http://schemas.openxmlformats.org/officeDocument/2006/relationships/vmlDrawing" Target="../drawings/vmlDrawing6.vml"/><Relationship Id="rId6" Type="http://schemas.openxmlformats.org/officeDocument/2006/relationships/control" Target="../activeX/activeX36.xml"/><Relationship Id="rId11" Type="http://schemas.openxmlformats.org/officeDocument/2006/relationships/control" Target="../activeX/activeX41.xml"/><Relationship Id="rId5" Type="http://schemas.openxmlformats.org/officeDocument/2006/relationships/control" Target="../activeX/activeX35.xml"/><Relationship Id="rId15" Type="http://schemas.openxmlformats.org/officeDocument/2006/relationships/image" Target="../media/image43.wmf"/><Relationship Id="rId10" Type="http://schemas.openxmlformats.org/officeDocument/2006/relationships/control" Target="../activeX/activeX40.xml"/><Relationship Id="rId19" Type="http://schemas.openxmlformats.org/officeDocument/2006/relationships/image" Target="../media/image47.wmf"/><Relationship Id="rId4" Type="http://schemas.openxmlformats.org/officeDocument/2006/relationships/control" Target="../activeX/activeX34.xml"/><Relationship Id="rId9" Type="http://schemas.openxmlformats.org/officeDocument/2006/relationships/control" Target="../activeX/activeX39.xml"/><Relationship Id="rId14" Type="http://schemas.openxmlformats.org/officeDocument/2006/relationships/image" Target="../media/image42.w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8B78308-FE41-41FB-AAB2-D0B650B6D381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B78308-FE41-41FB-AAB2-D0B650B6D381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B78308-FE41-41FB-AAB2-D0B650B6D381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B78308-FE41-41FB-AAB2-D0B650B6D381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B78308-FE41-41FB-AAB2-D0B650B6D381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B78308-FE41-41FB-AAB2-D0B650B6D381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B78308-FE41-41FB-AAB2-D0B650B6D381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8B78308-FE41-41FB-AAB2-D0B650B6D381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8B78308-FE41-41FB-AAB2-D0B650B6D381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B78308-FE41-41FB-AAB2-D0B650B6D381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B78308-FE41-41FB-AAB2-D0B650B6D381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Титульный 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3" name="Текст 22"/>
          <p:cNvSpPr>
            <a:spLocks noGrp="1"/>
          </p:cNvSpPr>
          <p:nvPr>
            <p:ph type="body" sz="quarter" idx="11" hasCustomPrompt="1"/>
          </p:nvPr>
        </p:nvSpPr>
        <p:spPr>
          <a:xfrm>
            <a:off x="615142" y="1397000"/>
            <a:ext cx="7930372" cy="2792615"/>
          </a:xfrm>
        </p:spPr>
        <p:txBody>
          <a:bodyPr>
            <a:normAutofit/>
          </a:bodyPr>
          <a:lstStyle>
            <a:lvl1pPr algn="ctr">
              <a:buNone/>
              <a:defRPr sz="5400" baseline="0"/>
            </a:lvl1pPr>
          </a:lstStyle>
          <a:p>
            <a:pPr lvl="0"/>
            <a:r>
              <a:rPr lang="ru-RU" dirty="0" smtClean="0"/>
              <a:t>Название теста </a:t>
            </a:r>
          </a:p>
        </p:txBody>
      </p:sp>
      <p:sp>
        <p:nvSpPr>
          <p:cNvPr id="24" name="Текст 22"/>
          <p:cNvSpPr>
            <a:spLocks noGrp="1"/>
          </p:cNvSpPr>
          <p:nvPr>
            <p:ph type="body" sz="quarter" idx="12" hasCustomPrompt="1"/>
          </p:nvPr>
        </p:nvSpPr>
        <p:spPr>
          <a:xfrm>
            <a:off x="598517" y="4314305"/>
            <a:ext cx="4921134" cy="1886990"/>
          </a:xfrm>
        </p:spPr>
        <p:txBody>
          <a:bodyPr>
            <a:normAutofit/>
          </a:bodyPr>
          <a:lstStyle>
            <a:lvl1pPr algn="l">
              <a:buNone/>
              <a:defRPr sz="4000" baseline="0"/>
            </a:lvl1pPr>
          </a:lstStyle>
          <a:p>
            <a:pPr lvl="0"/>
            <a:r>
              <a:rPr lang="ru-RU" dirty="0" smtClean="0"/>
              <a:t>Автор:</a:t>
            </a:r>
          </a:p>
        </p:txBody>
      </p:sp>
      <p:sp>
        <p:nvSpPr>
          <p:cNvPr id="29" name="Текст 22"/>
          <p:cNvSpPr>
            <a:spLocks noGrp="1"/>
          </p:cNvSpPr>
          <p:nvPr>
            <p:ph type="body" sz="quarter" idx="13" hasCustomPrompt="1"/>
          </p:nvPr>
        </p:nvSpPr>
        <p:spPr>
          <a:xfrm>
            <a:off x="5586152" y="4314305"/>
            <a:ext cx="3009207" cy="1886990"/>
          </a:xfrm>
        </p:spPr>
        <p:txBody>
          <a:bodyPr>
            <a:normAutofit/>
          </a:bodyPr>
          <a:lstStyle>
            <a:lvl1pPr algn="l">
              <a:buNone/>
              <a:defRPr sz="4000" baseline="0"/>
            </a:lvl1pPr>
          </a:lstStyle>
          <a:p>
            <a:pPr lvl="0"/>
            <a:r>
              <a:rPr lang="ru-RU" dirty="0" smtClean="0"/>
              <a:t>Класс: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33794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3795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3796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  <p:hf sldNum="0" hdr="0" ft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Ответ №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9" name="Овал 28"/>
          <p:cNvSpPr/>
          <p:nvPr userDrawn="1"/>
        </p:nvSpPr>
        <p:spPr>
          <a:xfrm>
            <a:off x="7955280" y="3807229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34818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4819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4820" name="TextBox1" r:id="rId4" imgW="981000" imgH="219240"/>
        </mc:Choice>
        <mc:Fallback>
          <p:control name="TextBox1" r:id="rId4" imgW="98100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4821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4822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4823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4824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  <p:hf sldNum="0" hdr="0" ft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Ответ №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5822296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35842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5843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5844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5845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5846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5847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5848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Ответ №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5161895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36866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6867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6868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6869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6870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6871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6872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Ответ №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4484562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37890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7891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7892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7893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7894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7895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7896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Ито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0"/>
            <a:ext cx="8681598" cy="5436525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3" name="TextBox 22"/>
          <p:cNvSpPr txBox="1"/>
          <p:nvPr userDrawn="1"/>
        </p:nvSpPr>
        <p:spPr>
          <a:xfrm>
            <a:off x="290946" y="872836"/>
            <a:ext cx="86784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800" spc="-150" dirty="0" smtClean="0">
                <a:solidFill>
                  <a:schemeClr val="tx1"/>
                </a:solidFill>
              </a:rPr>
              <a:t>Анализ работы с тестом</a:t>
            </a:r>
            <a:endParaRPr lang="ru-RU" sz="3600" spc="-150" dirty="0" smtClean="0">
              <a:solidFill>
                <a:schemeClr val="tx1"/>
              </a:solidFill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38914" name="TextBox1" r:id="rId2" imgW="981000" imgH="219240"/>
        </mc:Choice>
        <mc:Fallback>
          <p:control name="TextBox1" r:id="rId2" imgW="98100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7013"/>
                  <a:ext cx="977900" cy="2222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8915" name="CommandButton1" r:id="rId3" imgW="5600880" imgH="800280"/>
        </mc:Choice>
        <mc:Fallback>
          <p:control name="CommandButton1" r:id="rId3" imgW="5600880" imgH="80028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1847850"/>
                  <a:ext cx="5602287" cy="79851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8916" name="TextBox2" r:id="rId4" imgW="1209600" imgH="771480"/>
        </mc:Choice>
        <mc:Fallback>
          <p:control name="TextBox2" r:id="rId4" imgW="1209600" imgH="771480">
            <p:pic>
              <p:nvPicPr>
                <p:cNvPr id="0" name="Control 1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1865313"/>
                  <a:ext cx="1206500" cy="7715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8917" name="CommandButton2" r:id="rId5" imgW="5600880" imgH="800280"/>
        </mc:Choice>
        <mc:Fallback>
          <p:control name="CommandButton2" r:id="rId5" imgW="5600880" imgH="80028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2727325"/>
                  <a:ext cx="5602287" cy="79851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8918" name="TextBox3" r:id="rId6" imgW="1209600" imgH="771480"/>
        </mc:Choice>
        <mc:Fallback>
          <p:control name="TextBox3" r:id="rId6" imgW="1209600" imgH="771480">
            <p:pic>
              <p:nvPicPr>
                <p:cNvPr id="0" name="TextBox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2744788"/>
                  <a:ext cx="1206500" cy="7715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8919" name="CommandButton3" r:id="rId7" imgW="5600880" imgH="800280"/>
        </mc:Choice>
        <mc:Fallback>
          <p:control name="CommandButton3" r:id="rId7" imgW="5600880" imgH="800280">
            <p:pic>
              <p:nvPicPr>
                <p:cNvPr id="0" name="CommandButton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3614738"/>
                  <a:ext cx="5602287" cy="79851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8920" name="TextBox4" r:id="rId8" imgW="1209600" imgH="771480"/>
        </mc:Choice>
        <mc:Fallback>
          <p:control name="TextBox4" r:id="rId8" imgW="1209600" imgH="771480">
            <p:pic>
              <p:nvPicPr>
                <p:cNvPr id="0" name="TextBox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3632200"/>
                  <a:ext cx="1206500" cy="7715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8921" name="CommandButton4" r:id="rId9" imgW="5600880" imgH="800280"/>
        </mc:Choice>
        <mc:Fallback>
          <p:control name="CommandButton4" r:id="rId9" imgW="5600880" imgH="80028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4489450"/>
                  <a:ext cx="5602287" cy="79851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8922" name="TextBox5" r:id="rId10" imgW="1209600" imgH="771480"/>
        </mc:Choice>
        <mc:Fallback>
          <p:control name="TextBox5" r:id="rId10" imgW="1209600" imgH="771480">
            <p:pic>
              <p:nvPicPr>
                <p:cNvPr id="0" name="TextBox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4506913"/>
                  <a:ext cx="1206500" cy="7715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8923" name="CommandButton5" r:id="rId11" imgW="3419640" imgH="800280"/>
        </mc:Choice>
        <mc:Fallback>
          <p:control name="CommandButton5" r:id="rId11" imgW="3419640" imgH="80028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5376863"/>
                  <a:ext cx="3419475" cy="79851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8924" name="CommandButton6" r:id="rId12" imgW="3419640" imgH="800280"/>
        </mc:Choice>
        <mc:Fallback>
          <p:control name="CommandButton6" r:id="rId12" imgW="3419640" imgH="80028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603750" y="5376863"/>
                  <a:ext cx="3419475" cy="79851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  <p:hf sldNum="0"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9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8B78308-FE41-41FB-AAB2-D0B650B6D381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  <p:sldLayoutId id="2147483745" r:id="rId12"/>
    <p:sldLayoutId id="2147483746" r:id="rId13"/>
    <p:sldLayoutId id="2147483747" r:id="rId14"/>
    <p:sldLayoutId id="2147483748" r:id="rId15"/>
    <p:sldLayoutId id="2147483749" r:id="rId16"/>
    <p:sldLayoutId id="2147483750" r:id="rId17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accent4">
                    <a:lumMod val="50000"/>
                  </a:schemeClr>
                </a:solidFill>
              </a:rPr>
              <a:t>Present Perfect</a:t>
            </a:r>
            <a:r>
              <a:rPr lang="ru-RU" sz="40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4000" dirty="0" smtClean="0">
                <a:solidFill>
                  <a:schemeClr val="accent4">
                    <a:lumMod val="50000"/>
                  </a:schemeClr>
                </a:solidFill>
              </a:rPr>
              <a:t>Tense</a:t>
            </a:r>
            <a:endParaRPr lang="ru-RU" sz="40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2"/>
          </p:nvPr>
        </p:nvSpPr>
        <p:spPr>
          <a:xfrm>
            <a:off x="588723" y="4058433"/>
            <a:ext cx="4930928" cy="2142862"/>
          </a:xfrm>
        </p:spPr>
        <p:txBody>
          <a:bodyPr>
            <a:normAutofit/>
          </a:bodyPr>
          <a:lstStyle/>
          <a:p>
            <a:pPr algn="ctr"/>
            <a:endParaRPr lang="ru-RU" sz="1800" dirty="0" smtClean="0">
              <a:solidFill>
                <a:schemeClr val="tx2"/>
              </a:solidFill>
            </a:endParaRPr>
          </a:p>
          <a:p>
            <a:pPr algn="ctr"/>
            <a:r>
              <a:rPr lang="ru-RU" sz="1800" dirty="0" err="1" smtClean="0">
                <a:solidFill>
                  <a:schemeClr val="tx2"/>
                </a:solidFill>
              </a:rPr>
              <a:t>Сливень</a:t>
            </a:r>
            <a:r>
              <a:rPr lang="ru-RU" sz="1800" dirty="0" smtClean="0">
                <a:solidFill>
                  <a:schemeClr val="tx2"/>
                </a:solidFill>
              </a:rPr>
              <a:t>  В. А.</a:t>
            </a:r>
          </a:p>
          <a:p>
            <a:pPr algn="ctr"/>
            <a:r>
              <a:rPr lang="ru-RU" sz="1800" dirty="0">
                <a:solidFill>
                  <a:schemeClr val="tx2"/>
                </a:solidFill>
              </a:rPr>
              <a:t>у</a:t>
            </a:r>
            <a:r>
              <a:rPr lang="ru-RU" sz="1800" dirty="0" smtClean="0">
                <a:solidFill>
                  <a:schemeClr val="tx2"/>
                </a:solidFill>
              </a:rPr>
              <a:t>читель английского языка</a:t>
            </a:r>
          </a:p>
          <a:p>
            <a:pPr algn="ctr"/>
            <a:r>
              <a:rPr lang="ru-RU" sz="1800" dirty="0" smtClean="0">
                <a:solidFill>
                  <a:schemeClr val="tx2"/>
                </a:solidFill>
              </a:rPr>
              <a:t>ГБОУ СОШ 94 Выборгского района Санкт-Петербурга</a:t>
            </a:r>
            <a:endParaRPr lang="ru-RU" sz="1800" dirty="0">
              <a:solidFill>
                <a:schemeClr val="tx2"/>
              </a:solidFill>
            </a:endParaRPr>
          </a:p>
        </p:txBody>
      </p:sp>
      <p:sp>
        <p:nvSpPr>
          <p:cNvPr id="13" name="Текст 12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 algn="ctr"/>
            <a:endParaRPr lang="ru-RU" sz="2400" dirty="0" smtClean="0">
              <a:solidFill>
                <a:srgbClr val="C00000"/>
              </a:solidFill>
            </a:endParaRPr>
          </a:p>
          <a:p>
            <a:pPr algn="ctr"/>
            <a:endParaRPr lang="ru-RU" sz="2400" dirty="0" smtClean="0">
              <a:solidFill>
                <a:schemeClr val="tx2"/>
              </a:solidFill>
            </a:endParaRPr>
          </a:p>
          <a:p>
            <a:pPr algn="ctr"/>
            <a:r>
              <a:rPr lang="en-US" sz="1800" dirty="0" smtClean="0">
                <a:solidFill>
                  <a:schemeClr val="tx2"/>
                </a:solidFill>
              </a:rPr>
              <a:t>6-7</a:t>
            </a:r>
            <a:r>
              <a:rPr lang="ru-RU" sz="1800" dirty="0" smtClean="0">
                <a:solidFill>
                  <a:schemeClr val="tx2"/>
                </a:solidFill>
              </a:rPr>
              <a:t> классы</a:t>
            </a:r>
            <a:endParaRPr lang="ru-RU" sz="1800" dirty="0">
              <a:solidFill>
                <a:schemeClr val="tx2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8DC"/>
              </a:clrFrom>
              <a:clrTo>
                <a:srgbClr val="FFF8D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8396" y="3392349"/>
            <a:ext cx="1581414" cy="158141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6932" y="2313304"/>
            <a:ext cx="2581994" cy="1647266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17AEE-5A9E-490A-BE23-4DD851212F3A}" type="datetime1">
              <a:rPr lang="ru-RU" smtClean="0"/>
              <a:t>29.11.2016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smtClean="0"/>
              <a:t>Jane ….an English exam today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h</a:t>
            </a:r>
            <a:r>
              <a:rPr lang="en-US" dirty="0" smtClean="0"/>
              <a:t>as taken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took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take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h</a:t>
            </a:r>
            <a:r>
              <a:rPr lang="en-US" dirty="0" smtClean="0"/>
              <a:t>as took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91449526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EBDED-7774-4338-BC03-540567A44762}" type="datetime1">
              <a:rPr lang="ru-RU" smtClean="0"/>
              <a:t>29.11.2016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smtClean="0"/>
              <a:t>The teachers ……to take us on a school trip.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smtClean="0"/>
              <a:t>promised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h</a:t>
            </a:r>
            <a:r>
              <a:rPr lang="en-US" dirty="0" smtClean="0"/>
              <a:t>as promised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h</a:t>
            </a:r>
            <a:r>
              <a:rPr lang="en-US" dirty="0" smtClean="0"/>
              <a:t>ave promise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h</a:t>
            </a:r>
            <a:r>
              <a:rPr lang="en-US" dirty="0" smtClean="0"/>
              <a:t>ave promised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857122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B6001-28D0-42D8-9E68-D533DB37A1C2}" type="datetime1">
              <a:rPr lang="ru-RU" smtClean="0"/>
              <a:t>29.11.2016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smtClean="0"/>
              <a:t>She …..taking German lessons.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h</a:t>
            </a:r>
            <a:r>
              <a:rPr lang="en-US" dirty="0" smtClean="0"/>
              <a:t>ad stop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h</a:t>
            </a:r>
            <a:r>
              <a:rPr lang="en-US" dirty="0" smtClean="0"/>
              <a:t>ave stopped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stopped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h</a:t>
            </a:r>
            <a:r>
              <a:rPr lang="en-US" dirty="0" smtClean="0"/>
              <a:t>as stopped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683214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81F20-6972-4EF8-A618-57B3E51DA54A}" type="datetime1">
              <a:rPr lang="ru-RU" smtClean="0"/>
              <a:t>29.11.2016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smtClean="0"/>
              <a:t>Have you …..won a race on school sports day?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smtClean="0"/>
              <a:t>already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never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ever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/>
              <a:t>yet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1797121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D425A-A405-4351-A498-8E285ABD9E4A}" type="datetime1">
              <a:rPr lang="ru-RU" smtClean="0"/>
              <a:t>29.11.2016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smtClean="0"/>
              <a:t>I have ……been to Spain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smtClean="0"/>
              <a:t>ever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never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yet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/>
              <a:t>since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12028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A2606-4232-43B9-ABCB-EC7E1BC6D8F1}" type="datetime1">
              <a:rPr lang="ru-RU" smtClean="0"/>
              <a:t>29.11.2016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smtClean="0"/>
              <a:t>Tim ….taken part in any sports lessons today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h</a:t>
            </a:r>
            <a:r>
              <a:rPr lang="en-US" dirty="0" smtClean="0"/>
              <a:t>aven’t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h</a:t>
            </a:r>
            <a:r>
              <a:rPr lang="en-US" dirty="0" smtClean="0"/>
              <a:t>asn’t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d</a:t>
            </a:r>
            <a:r>
              <a:rPr lang="en-US" dirty="0" smtClean="0"/>
              <a:t>idn’t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/>
              <a:t>not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801173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306C5-2CAC-4C61-8156-07AF94FBC66B}" type="datetime1">
              <a:rPr lang="ru-RU" smtClean="0"/>
              <a:t>29.11.2016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smtClean="0"/>
              <a:t>James ….at school yet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d</a:t>
            </a:r>
            <a:r>
              <a:rPr lang="en-US" dirty="0" smtClean="0"/>
              <a:t>idn’t arrive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h</a:t>
            </a:r>
            <a:r>
              <a:rPr lang="en-US" dirty="0" smtClean="0"/>
              <a:t>asn’t arrived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arrived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h</a:t>
            </a:r>
            <a:r>
              <a:rPr lang="en-US" dirty="0" smtClean="0"/>
              <a:t>as arrived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962954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0F425-2F1D-4B37-80D6-EB612C0D427E}" type="datetime1">
              <a:rPr lang="ru-RU" smtClean="0"/>
              <a:t>29.11.2016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smtClean="0"/>
              <a:t>Angela …… in London since 2015.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smtClean="0"/>
              <a:t>lives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lived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h</a:t>
            </a:r>
            <a:r>
              <a:rPr lang="en-US" dirty="0" smtClean="0"/>
              <a:t>as lived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h</a:t>
            </a:r>
            <a:r>
              <a:rPr lang="en-US" dirty="0" smtClean="0"/>
              <a:t>ave lived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245912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FB804-DC60-4F60-9388-E8EF743FFEA3}" type="datetime1">
              <a:rPr lang="ru-RU" smtClean="0"/>
              <a:t>29.11.2016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633781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194</TotalTime>
  <Words>140</Words>
  <Application>Microsoft Office PowerPoint</Application>
  <PresentationFormat>Экран (4:3)</PresentationFormat>
  <Paragraphs>60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Открытая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Alekc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Aleksei</dc:creator>
  <cp:lastModifiedBy>User</cp:lastModifiedBy>
  <cp:revision>22</cp:revision>
  <dcterms:created xsi:type="dcterms:W3CDTF">2010-02-09T18:22:56Z</dcterms:created>
  <dcterms:modified xsi:type="dcterms:W3CDTF">2016-11-29T20:10:14Z</dcterms:modified>
</cp:coreProperties>
</file>