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7" d="100"/>
          <a:sy n="57" d="100"/>
        </p:scale>
        <p:origin x="-1075" y="2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5.wmf"/><Relationship Id="rId1" Type="http://schemas.openxmlformats.org/officeDocument/2006/relationships/image" Target="../media/image1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5.wmf"/><Relationship Id="rId1" Type="http://schemas.openxmlformats.org/officeDocument/2006/relationships/image" Target="../media/image1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5.wmf"/><Relationship Id="rId1" Type="http://schemas.openxmlformats.org/officeDocument/2006/relationships/image" Target="../media/image1.wmf"/><Relationship Id="rId4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9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169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4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3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2.wmf"/><Relationship Id="rId5" Type="http://schemas.openxmlformats.org/officeDocument/2006/relationships/control" Target="../activeX/activeX7.xml"/><Relationship Id="rId10" Type="http://schemas.openxmlformats.org/officeDocument/2006/relationships/image" Target="../media/image11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4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16.wmf"/><Relationship Id="rId5" Type="http://schemas.openxmlformats.org/officeDocument/2006/relationships/control" Target="../activeX/activeX14.xml"/><Relationship Id="rId10" Type="http://schemas.openxmlformats.org/officeDocument/2006/relationships/image" Target="../media/image4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4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6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16.wmf"/><Relationship Id="rId5" Type="http://schemas.openxmlformats.org/officeDocument/2006/relationships/control" Target="../activeX/activeX21.xml"/><Relationship Id="rId10" Type="http://schemas.openxmlformats.org/officeDocument/2006/relationships/image" Target="../media/image4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4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6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16.wmf"/><Relationship Id="rId5" Type="http://schemas.openxmlformats.org/officeDocument/2006/relationships/control" Target="../activeX/activeX28.xml"/><Relationship Id="rId10" Type="http://schemas.openxmlformats.org/officeDocument/2006/relationships/image" Target="../media/image4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27.wmf"/><Relationship Id="rId3" Type="http://schemas.openxmlformats.org/officeDocument/2006/relationships/control" Target="../activeX/activeX33.xml"/><Relationship Id="rId21" Type="http://schemas.openxmlformats.org/officeDocument/2006/relationships/image" Target="../media/image30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26.wmf"/><Relationship Id="rId2" Type="http://schemas.openxmlformats.org/officeDocument/2006/relationships/control" Target="../activeX/activeX32.xml"/><Relationship Id="rId16" Type="http://schemas.openxmlformats.org/officeDocument/2006/relationships/image" Target="../media/image25.wmf"/><Relationship Id="rId20" Type="http://schemas.openxmlformats.org/officeDocument/2006/relationships/image" Target="../media/image29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5" Type="http://schemas.openxmlformats.org/officeDocument/2006/relationships/image" Target="../media/image24.wmf"/><Relationship Id="rId10" Type="http://schemas.openxmlformats.org/officeDocument/2006/relationships/control" Target="../activeX/activeX40.xml"/><Relationship Id="rId19" Type="http://schemas.openxmlformats.org/officeDocument/2006/relationships/image" Target="../media/image28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13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7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7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73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3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4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5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6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7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09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09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1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2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3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4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5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2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5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6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7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8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9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4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9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0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1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2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3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196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1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2" name="TextBox2" r:id="rId4" imgW="1209600" imgH="771480"/>
        </mc:Choice>
        <mc:Fallback>
          <p:control name="TextBox2" r:id="rId4" imgW="1209600" imgH="771480">
            <p:pic>
              <p:nvPicPr>
                <p:cNvPr id="0" name="Control 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3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4" name="TextBox3" r:id="rId6" imgW="1209600" imgH="771480"/>
        </mc:Choice>
        <mc:Fallback>
          <p:control name="TextBox3" r:id="rId6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5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6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7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8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9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10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</a:pPr>
            <a:r>
              <a:rPr lang="en-US" sz="7200" b="1" dirty="0">
                <a:solidFill>
                  <a:srgbClr val="C6E7FC">
                    <a:lumMod val="25000"/>
                  </a:srgbClr>
                </a:solidFill>
                <a:latin typeface="Candara"/>
              </a:rPr>
              <a:t>English Tenses</a:t>
            </a:r>
            <a:endParaRPr lang="ru-RU" sz="7200" b="1" dirty="0">
              <a:solidFill>
                <a:srgbClr val="C6E7FC">
                  <a:lumMod val="25000"/>
                </a:srgbClr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274320" lvl="0" indent="-274320" algn="ctr">
              <a:buClr>
                <a:srgbClr val="31B6FD"/>
              </a:buClr>
              <a:buSzPct val="100000"/>
            </a:pPr>
            <a:r>
              <a:rPr lang="ru-RU" sz="2500" dirty="0">
                <a:solidFill>
                  <a:srgbClr val="C6E7FC">
                    <a:lumMod val="25000"/>
                  </a:srgbClr>
                </a:solidFill>
                <a:latin typeface="Candara"/>
              </a:rPr>
              <a:t>Романова Г.В.</a:t>
            </a:r>
          </a:p>
          <a:p>
            <a:pPr marL="274320" lvl="0" indent="-274320" algn="ctr">
              <a:buClr>
                <a:srgbClr val="31B6FD"/>
              </a:buClr>
              <a:buSzPct val="100000"/>
            </a:pPr>
            <a:r>
              <a:rPr lang="ru-RU" sz="2500" dirty="0">
                <a:solidFill>
                  <a:srgbClr val="C6E7FC">
                    <a:lumMod val="25000"/>
                  </a:srgbClr>
                </a:solidFill>
                <a:latin typeface="Candara"/>
              </a:rPr>
              <a:t>учитель английского языка</a:t>
            </a:r>
            <a:endParaRPr lang="ru-RU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</a:pPr>
            <a:endParaRPr lang="ru-RU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74320" lvl="0" indent="-274320" algn="ctr">
              <a:buClr>
                <a:srgbClr val="31B6FD"/>
              </a:buClr>
              <a:buSzPct val="100000"/>
            </a:pPr>
            <a:r>
              <a:rPr lang="ru-RU" sz="2600" dirty="0">
                <a:solidFill>
                  <a:srgbClr val="C6E7FC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7-8 классы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8FD3-1099-4DB9-AF3A-3EB2B4C61BF7}" type="datetime1">
              <a:rPr lang="ru-RU" smtClean="0"/>
              <a:t>07.12.2016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74320" lvl="0" indent="-274320">
              <a:lnSpc>
                <a:spcPct val="115000"/>
              </a:lnSpc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40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He _______ school 2 years ago.</a:t>
            </a:r>
            <a:endParaRPr lang="ru-RU" sz="4000" dirty="0">
              <a:solidFill>
                <a:srgbClr val="073E87"/>
              </a:solidFill>
              <a:latin typeface="Candara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 smtClean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finishes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will finish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finished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 smtClean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finish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913719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9917-01F6-48CB-9CD6-2895E3382FE3}" type="datetime1">
              <a:rPr lang="ru-RU" smtClean="0"/>
              <a:t>07.12.2016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74320" lvl="0" indent="-274320">
              <a:lnSpc>
                <a:spcPct val="115000"/>
              </a:lnSpc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40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I ________ in the garden now.</a:t>
            </a:r>
            <a:endParaRPr lang="ru-RU" sz="4000" dirty="0">
              <a:solidFill>
                <a:srgbClr val="073E87"/>
              </a:solidFill>
              <a:latin typeface="Candara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worked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am working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work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de-DE" sz="2400" dirty="0" err="1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is</a:t>
            </a:r>
            <a:r>
              <a:rPr lang="de-DE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working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62279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63CFD-9716-447F-BA57-E165EABE3407}" type="datetime1">
              <a:rPr lang="ru-RU" smtClean="0"/>
              <a:t>07.12.2016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74320" lvl="0" indent="-274320">
              <a:lnSpc>
                <a:spcPct val="115000"/>
              </a:lnSpc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40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I _______ all my exams next June.</a:t>
            </a:r>
            <a:endParaRPr lang="ru-RU" sz="4000" dirty="0">
              <a:solidFill>
                <a:srgbClr val="073E87"/>
              </a:solidFill>
              <a:latin typeface="Candara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have passed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passed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will pass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has passed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99201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FB9F-B2B8-4AD6-B825-CAE05E34CA10}" type="datetime1">
              <a:rPr lang="ru-RU" smtClean="0"/>
              <a:t>07.12.2016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74320" lvl="0" indent="-274320">
              <a:lnSpc>
                <a:spcPct val="115000"/>
              </a:lnSpc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40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The Sun ______ in the East.</a:t>
            </a:r>
            <a:endParaRPr lang="ru-RU" sz="4000" dirty="0">
              <a:solidFill>
                <a:srgbClr val="073E87"/>
              </a:solidFill>
              <a:latin typeface="Candara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rises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is rising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was rising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rise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82071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B76CE-925F-4976-9636-ED76EDE4FC21}" type="datetime1">
              <a:rPr lang="ru-RU" smtClean="0"/>
              <a:t>07.12.2016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74320" lvl="0" indent="-274320">
              <a:lnSpc>
                <a:spcPct val="115000"/>
              </a:lnSpc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40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She ______ in the suburbs of Moscow.</a:t>
            </a:r>
            <a:endParaRPr lang="ru-RU" sz="4000" dirty="0">
              <a:solidFill>
                <a:srgbClr val="073E87"/>
              </a:solidFill>
              <a:latin typeface="Candara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is living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has lived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live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lives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82980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3AE3-007C-4014-9DB1-28F1FEE708A8}" type="datetime1">
              <a:rPr lang="ru-RU" smtClean="0"/>
              <a:t>07.12.2016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74320" lvl="0" indent="-274320">
              <a:lnSpc>
                <a:spcPct val="115000"/>
              </a:lnSpc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40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He _______ at the theatre yesterday.</a:t>
            </a:r>
            <a:endParaRPr lang="ru-RU" sz="4000" dirty="0">
              <a:solidFill>
                <a:srgbClr val="073E87"/>
              </a:solidFill>
              <a:latin typeface="Candara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were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was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will be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US" sz="2400" dirty="0">
                <a:solidFill>
                  <a:srgbClr val="073E87"/>
                </a:solidFill>
                <a:latin typeface="Times New Roman"/>
                <a:ea typeface="Times New Roman"/>
                <a:cs typeface="Times New Roman"/>
              </a:rPr>
              <a:t>is 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2601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E09C-60DB-40E0-B573-EEA5733C55EA}" type="datetime1">
              <a:rPr lang="ru-RU" smtClean="0"/>
              <a:t>07.12.2016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53421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97</Words>
  <Application>Microsoft Office PowerPoint</Application>
  <PresentationFormat>Экран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Пользователь</cp:lastModifiedBy>
  <cp:revision>27</cp:revision>
  <dcterms:created xsi:type="dcterms:W3CDTF">2010-02-09T18:22:56Z</dcterms:created>
  <dcterms:modified xsi:type="dcterms:W3CDTF">2016-12-07T16:18:25Z</dcterms:modified>
</cp:coreProperties>
</file>