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ms-office.activeX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activeX/activeX1.xml" ContentType="application/vnd.ms-office.activeX+xml"/>
  <Default Extension="jpeg" ContentType="image/jpeg"/>
  <Override PartName="/ppt/vbaProject.bin" ContentType="application/vnd.ms-office.vbaProject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2"/>
  </p:notesMasterIdLst>
  <p:sldIdLst>
    <p:sldId id="256" r:id="rId2"/>
    <p:sldId id="257" r:id="rId3"/>
    <p:sldId id="261" r:id="rId4"/>
    <p:sldId id="260" r:id="rId5"/>
    <p:sldId id="262" r:id="rId6"/>
    <p:sldId id="263" r:id="rId7"/>
    <p:sldId id="267" r:id="rId8"/>
    <p:sldId id="268" r:id="rId9"/>
    <p:sldId id="269" r:id="rId10"/>
    <p:sldId id="259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CC99FF"/>
    <a:srgbClr val="FFCC00"/>
    <a:srgbClr val="BEAB1C"/>
    <a:srgbClr val="B4DE86"/>
    <a:srgbClr val="79CD99"/>
    <a:srgbClr val="FFBD47"/>
    <a:srgbClr val="E8E85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6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06/relationships/vbaProject" Target="vbaProject.bin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29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2639C768-CCC2-4D70-BB23-4FBCDA874F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89C3A5-F0D1-41CB-A7C5-0BC2B03B03EB}" type="slidenum">
              <a:rPr lang="ru-RU" smtClean="0"/>
              <a:pPr/>
              <a:t>1</a:t>
            </a:fld>
            <a:endParaRPr lang="ru-RU" smtClean="0"/>
          </a:p>
        </p:txBody>
      </p:sp>
      <p:sp>
        <p:nvSpPr>
          <p:cNvPr id="133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ctr" eaLnBrk="1" hangingPunct="1"/>
            <a:r>
              <a:rPr lang="ru-RU" smtClean="0"/>
              <a:t>Версия от 18.11.2009 г. Последнюю версию шаблона смотрите на сайте «Тестирование в </a:t>
            </a:r>
            <a:r>
              <a:rPr lang="en-US" smtClean="0"/>
              <a:t>MS PowerPoint</a:t>
            </a:r>
            <a:r>
              <a:rPr lang="ru-RU" smtClean="0"/>
              <a:t>» http://www.rosinka.vrn.ru/pp/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9E64B78-DFAF-4903-A412-B585E4400D27}" type="slidenum">
              <a:rPr lang="ru-RU" smtClean="0"/>
              <a:pPr/>
              <a:t>10</a:t>
            </a:fld>
            <a:endParaRPr lang="ru-RU" smtClean="0"/>
          </a:p>
        </p:txBody>
      </p:sp>
      <p:sp>
        <p:nvSpPr>
          <p:cNvPr id="143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9E800A-8241-4323-A201-EEDA8F4B2B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C208E9-5AC8-4156-8F9D-FD6A84EF6D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8F00CF-1CF2-435F-ABBF-86B58AB09E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8DBD83-6188-4167-B1C0-09AAF62C4B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599CEB-CF4D-48E1-9F0E-926CE417FE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D5523E-5B6C-4F48-BE2C-0025861734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C5A533-0B51-422A-B0B3-6684BD57AF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E06765-92E3-414E-BCD5-372419A41D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4C7A3D-9EF5-486F-BB32-76585F5835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E05E24-F23F-415C-B6DE-4416614977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24650" y="304800"/>
            <a:ext cx="1885950" cy="5791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6800" y="304800"/>
            <a:ext cx="5505450" cy="5791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C24675-DB94-4BF5-951D-FB9AA53D07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66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sp>
          <p:nvSpPr>
            <p:cNvPr id="71683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/>
              <a:ahLst/>
              <a:cxnLst>
                <a:cxn ang="0">
                  <a:pos x="0" y="3159"/>
                </a:cxn>
                <a:cxn ang="0">
                  <a:pos x="5184" y="3159"/>
                </a:cxn>
                <a:cxn ang="0">
                  <a:pos x="5184" y="0"/>
                </a:cxn>
                <a:cxn ang="0">
                  <a:pos x="0" y="0"/>
                </a:cxn>
                <a:cxn ang="0">
                  <a:pos x="0" y="3159"/>
                </a:cxn>
                <a:cxn ang="0">
                  <a:pos x="0" y="3159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1684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159"/>
                </a:cxn>
                <a:cxn ang="0">
                  <a:pos x="556" y="3159"/>
                </a:cxn>
                <a:cxn ang="0">
                  <a:pos x="55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2058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71686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87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88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89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0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1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2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3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/>
                <a:ahLst/>
                <a:cxnLst>
                  <a:cxn ang="0">
                    <a:pos x="251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251" y="0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4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2051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0"/>
            <a:ext cx="7543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2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71697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1698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1699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51E58DA6-4753-478D-9CB8-3D2C07468A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1029" name="Out_Zd"/>
          <p:cNvSpPr txBox="1">
            <a:spLocks noChangeArrowheads="1"/>
          </p:cNvSpPr>
          <p:nvPr/>
        </p:nvSpPr>
        <p:spPr bwMode="auto">
          <a:xfrm>
            <a:off x="1835150" y="6386513"/>
            <a:ext cx="503238" cy="323850"/>
          </a:xfrm>
          <a:prstGeom prst="rect">
            <a:avLst/>
          </a:prstGeom>
          <a:solidFill>
            <a:schemeClr val="bg1">
              <a:lumMod val="60000"/>
              <a:lumOff val="40000"/>
            </a:schemeClr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  <a:defRPr/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8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1030" name="Out_Tim"/>
          <p:cNvSpPr txBox="1">
            <a:spLocks noChangeArrowheads="1"/>
          </p:cNvSpPr>
          <p:nvPr/>
        </p:nvSpPr>
        <p:spPr bwMode="auto">
          <a:xfrm>
            <a:off x="8053388" y="6386513"/>
            <a:ext cx="503237" cy="323850"/>
          </a:xfrm>
          <a:prstGeom prst="rect">
            <a:avLst/>
          </a:prstGeom>
          <a:solidFill>
            <a:schemeClr val="accent5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  <a:defRPr/>
            </a:pPr>
            <a:r>
              <a:rPr lang="en-US" b="1" smtClean="0">
                <a:solidFill>
                  <a:schemeClr val="hlink"/>
                </a:solidFill>
                <a:latin typeface="Arial" charset="0"/>
              </a:rPr>
              <a:t>5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2" name="Tx_Zd"/>
          <p:cNvSpPr txBox="1">
            <a:spLocks noChangeArrowheads="1"/>
          </p:cNvSpPr>
          <p:nvPr/>
        </p:nvSpPr>
        <p:spPr bwMode="auto">
          <a:xfrm>
            <a:off x="395288" y="6442075"/>
            <a:ext cx="13684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b="1">
                <a:latin typeface="Arial" charset="0"/>
              </a:rPr>
              <a:t>Всего заданий</a:t>
            </a:r>
          </a:p>
        </p:txBody>
      </p:sp>
      <p:sp>
        <p:nvSpPr>
          <p:cNvPr id="1031" name="Tx_Tim"/>
          <p:cNvSpPr txBox="1">
            <a:spLocks noChangeArrowheads="1"/>
          </p:cNvSpPr>
          <p:nvPr/>
        </p:nvSpPr>
        <p:spPr bwMode="auto">
          <a:xfrm>
            <a:off x="6084888" y="6442075"/>
            <a:ext cx="18716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b="1">
                <a:latin typeface="Arial" charset="0"/>
              </a:rPr>
              <a:t>Время тестирования</a:t>
            </a:r>
          </a:p>
        </p:txBody>
      </p:sp>
      <p:sp>
        <p:nvSpPr>
          <p:cNvPr id="1032" name="Tx_min"/>
          <p:cNvSpPr txBox="1">
            <a:spLocks noChangeArrowheads="1"/>
          </p:cNvSpPr>
          <p:nvPr/>
        </p:nvSpPr>
        <p:spPr bwMode="auto">
          <a:xfrm>
            <a:off x="8629650" y="6442075"/>
            <a:ext cx="4318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 b="1">
                <a:latin typeface="Arial" charset="0"/>
              </a:rPr>
              <a:t>мин.</a:t>
            </a:r>
          </a:p>
        </p:txBody>
      </p:sp>
      <p:sp>
        <p:nvSpPr>
          <p:cNvPr id="1033" name="Text Box 9"/>
          <p:cNvSpPr txBox="1">
            <a:spLocks noChangeArrowheads="1"/>
          </p:cNvSpPr>
          <p:nvPr/>
        </p:nvSpPr>
        <p:spPr bwMode="auto">
          <a:xfrm>
            <a:off x="3300413" y="5156200"/>
            <a:ext cx="2520950" cy="23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400" b="1">
                <a:latin typeface="Arial" charset="0"/>
              </a:rPr>
              <a:t>Введите фамилию и имя</a:t>
            </a:r>
          </a:p>
        </p:txBody>
      </p:sp>
      <p:sp>
        <p:nvSpPr>
          <p:cNvPr id="3083" name="Rectangle 11">
            <a:hlinkClick r:id="" action="ppaction://macro?name=dd"/>
          </p:cNvPr>
          <p:cNvSpPr>
            <a:spLocks noChangeArrowheads="1"/>
          </p:cNvSpPr>
          <p:nvPr/>
        </p:nvSpPr>
        <p:spPr bwMode="auto">
          <a:xfrm>
            <a:off x="900113" y="188913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ru-RU" sz="6000" b="1" dirty="0">
                <a:solidFill>
                  <a:schemeClr val="accent5">
                    <a:lumMod val="25000"/>
                  </a:schemeClr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Тест</a:t>
            </a: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1476375" y="2060849"/>
            <a:ext cx="7343775" cy="144016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en-US" sz="4000" b="1" dirty="0">
                <a:solidFill>
                  <a:schemeClr val="bg2">
                    <a:lumMod val="2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Past Simple</a:t>
            </a:r>
            <a:r>
              <a:rPr lang="ru-RU" sz="4000" b="1" dirty="0">
                <a:solidFill>
                  <a:schemeClr val="bg2">
                    <a:lumMod val="2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4000" b="1" dirty="0" err="1">
                <a:solidFill>
                  <a:schemeClr val="bg2">
                    <a:lumMod val="2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vs</a:t>
            </a:r>
            <a:r>
              <a:rPr lang="en-US" sz="4000" b="1" dirty="0">
                <a:solidFill>
                  <a:schemeClr val="bg2">
                    <a:lumMod val="2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Segoe Script" pitchFamily="34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4000" b="1" dirty="0">
                <a:solidFill>
                  <a:schemeClr val="bg2">
                    <a:lumMod val="2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Present Perfect</a:t>
            </a:r>
          </a:p>
          <a:p>
            <a:pPr marL="342900" indent="-342900" algn="ctr">
              <a:spcBef>
                <a:spcPct val="20000"/>
              </a:spcBef>
              <a:defRPr/>
            </a:pPr>
            <a:r>
              <a:rPr lang="en-US" sz="4000" b="1" dirty="0">
                <a:solidFill>
                  <a:schemeClr val="bg2">
                    <a:lumMod val="2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Segoe Script" pitchFamily="34" charset="0"/>
                <a:ea typeface="Arial Unicode MS" pitchFamily="34" charset="-128"/>
                <a:cs typeface="Arial Unicode MS" pitchFamily="34" charset="-128"/>
              </a:rPr>
              <a:t>in everyday  life</a:t>
            </a:r>
            <a:endParaRPr lang="ru-RU" sz="4000" b="1" dirty="0">
              <a:solidFill>
                <a:schemeClr val="bg2">
                  <a:lumMod val="2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Segoe Script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38" name="pass" hidden="1"/>
          <p:cNvSpPr txBox="1">
            <a:spLocks noChangeArrowheads="1"/>
          </p:cNvSpPr>
          <p:nvPr/>
        </p:nvSpPr>
        <p:spPr bwMode="auto">
          <a:xfrm>
            <a:off x="1936750" y="204788"/>
            <a:ext cx="647700" cy="277812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1200"/>
          </a:p>
        </p:txBody>
      </p:sp>
      <p:sp>
        <p:nvSpPr>
          <p:cNvPr id="1039" name="tk" hidden="1"/>
          <p:cNvSpPr txBox="1">
            <a:spLocks noChangeArrowheads="1"/>
          </p:cNvSpPr>
          <p:nvPr/>
        </p:nvSpPr>
        <p:spPr bwMode="auto">
          <a:xfrm>
            <a:off x="2754313" y="206375"/>
            <a:ext cx="647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200" smtClean="0"/>
              <a:t>1.2</a:t>
            </a:r>
            <a:endParaRPr lang="ru-RU" sz="1200"/>
          </a:p>
        </p:txBody>
      </p:sp>
      <p:sp>
        <p:nvSpPr>
          <p:cNvPr id="1040" name="tfm" hidden="1"/>
          <p:cNvSpPr txBox="1">
            <a:spLocks noChangeArrowheads="1"/>
          </p:cNvSpPr>
          <p:nvPr/>
        </p:nvSpPr>
        <p:spPr bwMode="auto">
          <a:xfrm>
            <a:off x="3573463" y="206375"/>
            <a:ext cx="647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smtClean="0"/>
              <a:t>True</a:t>
            </a:r>
            <a:endParaRPr lang="ru-RU" sz="1200"/>
          </a:p>
        </p:txBody>
      </p:sp>
      <p:sp>
        <p:nvSpPr>
          <p:cNvPr id="1041" name="tft" hidden="1"/>
          <p:cNvSpPr txBox="1">
            <a:spLocks noChangeArrowheads="1"/>
          </p:cNvSpPr>
          <p:nvPr/>
        </p:nvSpPr>
        <p:spPr bwMode="auto">
          <a:xfrm>
            <a:off x="4392613" y="206375"/>
            <a:ext cx="647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smtClean="0"/>
              <a:t>True</a:t>
            </a:r>
            <a:endParaRPr lang="ru-RU" sz="1200"/>
          </a:p>
        </p:txBody>
      </p:sp>
      <p:sp>
        <p:nvSpPr>
          <p:cNvPr id="1042" name="tfo" hidden="1"/>
          <p:cNvSpPr txBox="1">
            <a:spLocks noChangeArrowheads="1"/>
          </p:cNvSpPr>
          <p:nvPr/>
        </p:nvSpPr>
        <p:spPr bwMode="auto">
          <a:xfrm>
            <a:off x="5211763" y="206375"/>
            <a:ext cx="647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200"/>
              <a:t>False</a:t>
            </a:r>
          </a:p>
        </p:txBody>
      </p:sp>
      <p:sp>
        <p:nvSpPr>
          <p:cNvPr id="1043" name="tfs" hidden="1"/>
          <p:cNvSpPr txBox="1">
            <a:spLocks noChangeArrowheads="1"/>
          </p:cNvSpPr>
          <p:nvPr/>
        </p:nvSpPr>
        <p:spPr bwMode="auto">
          <a:xfrm>
            <a:off x="6030913" y="206375"/>
            <a:ext cx="5746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smtClean="0"/>
              <a:t>True</a:t>
            </a:r>
            <a:endParaRPr lang="ru-RU" sz="1200"/>
          </a:p>
        </p:txBody>
      </p:sp>
      <p:grpSp>
        <p:nvGrpSpPr>
          <p:cNvPr id="1044" name="Group 20"/>
          <p:cNvGrpSpPr>
            <a:grpSpLocks/>
          </p:cNvGrpSpPr>
          <p:nvPr/>
        </p:nvGrpSpPr>
        <p:grpSpPr bwMode="auto">
          <a:xfrm>
            <a:off x="227013" y="908050"/>
            <a:ext cx="463550" cy="369888"/>
            <a:chOff x="143" y="794"/>
            <a:chExt cx="292" cy="233"/>
          </a:xfrm>
        </p:grpSpPr>
        <p:grpSp>
          <p:nvGrpSpPr>
            <p:cNvPr id="1049" name="Group 21"/>
            <p:cNvGrpSpPr>
              <a:grpSpLocks noChangeAspect="1"/>
            </p:cNvGrpSpPr>
            <p:nvPr/>
          </p:nvGrpSpPr>
          <p:grpSpPr bwMode="auto">
            <a:xfrm>
              <a:off x="144" y="801"/>
              <a:ext cx="291" cy="225"/>
              <a:chOff x="2229" y="6190"/>
              <a:chExt cx="3621" cy="2813"/>
            </a:xfrm>
          </p:grpSpPr>
          <p:sp>
            <p:nvSpPr>
              <p:cNvPr id="1059" name="Freeform 22"/>
              <p:cNvSpPr>
                <a:spLocks noChangeAspect="1"/>
              </p:cNvSpPr>
              <p:nvPr/>
            </p:nvSpPr>
            <p:spPr bwMode="auto">
              <a:xfrm>
                <a:off x="2229" y="6190"/>
                <a:ext cx="3621" cy="2813"/>
              </a:xfrm>
              <a:custGeom>
                <a:avLst/>
                <a:gdLst>
                  <a:gd name="T0" fmla="*/ 3612 w 3621"/>
                  <a:gd name="T1" fmla="*/ 2813 h 2813"/>
                  <a:gd name="T2" fmla="*/ 12 w 3621"/>
                  <a:gd name="T3" fmla="*/ 2809 h 2813"/>
                  <a:gd name="T4" fmla="*/ 12 w 3621"/>
                  <a:gd name="T5" fmla="*/ 0 h 2813"/>
                  <a:gd name="T6" fmla="*/ 3612 w 3621"/>
                  <a:gd name="T7" fmla="*/ 2813 h 28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21"/>
                  <a:gd name="T13" fmla="*/ 0 h 2813"/>
                  <a:gd name="T14" fmla="*/ 3621 w 3621"/>
                  <a:gd name="T15" fmla="*/ 2813 h 28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21" h="2813">
                    <a:moveTo>
                      <a:pt x="3612" y="2813"/>
                    </a:moveTo>
                    <a:cubicBezTo>
                      <a:pt x="1812" y="2811"/>
                      <a:pt x="12" y="2809"/>
                      <a:pt x="12" y="2809"/>
                    </a:cubicBezTo>
                    <a:cubicBezTo>
                      <a:pt x="12" y="2809"/>
                      <a:pt x="12" y="1404"/>
                      <a:pt x="12" y="0"/>
                    </a:cubicBezTo>
                    <a:cubicBezTo>
                      <a:pt x="0" y="1469"/>
                      <a:pt x="3621" y="1235"/>
                      <a:pt x="3612" y="2813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0" name="Freeform 23"/>
              <p:cNvSpPr>
                <a:spLocks noChangeAspect="1"/>
              </p:cNvSpPr>
              <p:nvPr/>
            </p:nvSpPr>
            <p:spPr bwMode="auto">
              <a:xfrm>
                <a:off x="2406" y="6795"/>
                <a:ext cx="876" cy="1770"/>
              </a:xfrm>
              <a:custGeom>
                <a:avLst/>
                <a:gdLst>
                  <a:gd name="T0" fmla="*/ 0 w 876"/>
                  <a:gd name="T1" fmla="*/ 0 h 1770"/>
                  <a:gd name="T2" fmla="*/ 876 w 876"/>
                  <a:gd name="T3" fmla="*/ 594 h 1770"/>
                  <a:gd name="T4" fmla="*/ 538 w 876"/>
                  <a:gd name="T5" fmla="*/ 1625 h 1770"/>
                  <a:gd name="T6" fmla="*/ 0 w 876"/>
                  <a:gd name="T7" fmla="*/ 1770 h 1770"/>
                  <a:gd name="T8" fmla="*/ 0 w 876"/>
                  <a:gd name="T9" fmla="*/ 0 h 17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76"/>
                  <a:gd name="T16" fmla="*/ 0 h 1770"/>
                  <a:gd name="T17" fmla="*/ 876 w 876"/>
                  <a:gd name="T18" fmla="*/ 1770 h 17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76" h="1770">
                    <a:moveTo>
                      <a:pt x="0" y="0"/>
                    </a:moveTo>
                    <a:cubicBezTo>
                      <a:pt x="126" y="237"/>
                      <a:pt x="648" y="513"/>
                      <a:pt x="876" y="594"/>
                    </a:cubicBezTo>
                    <a:lnTo>
                      <a:pt x="538" y="1625"/>
                    </a:lnTo>
                    <a:cubicBezTo>
                      <a:pt x="258" y="1442"/>
                      <a:pt x="0" y="1635"/>
                      <a:pt x="0" y="177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1" name="Freeform 24"/>
              <p:cNvSpPr>
                <a:spLocks noChangeAspect="1"/>
              </p:cNvSpPr>
              <p:nvPr/>
            </p:nvSpPr>
            <p:spPr bwMode="auto">
              <a:xfrm>
                <a:off x="2406" y="8628"/>
                <a:ext cx="285" cy="206"/>
              </a:xfrm>
              <a:custGeom>
                <a:avLst/>
                <a:gdLst>
                  <a:gd name="T0" fmla="*/ 0 w 285"/>
                  <a:gd name="T1" fmla="*/ 0 h 206"/>
                  <a:gd name="T2" fmla="*/ 2 w 285"/>
                  <a:gd name="T3" fmla="*/ 198 h 206"/>
                  <a:gd name="T4" fmla="*/ 285 w 285"/>
                  <a:gd name="T5" fmla="*/ 206 h 206"/>
                  <a:gd name="T6" fmla="*/ 0 w 285"/>
                  <a:gd name="T7" fmla="*/ 0 h 20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5"/>
                  <a:gd name="T13" fmla="*/ 0 h 206"/>
                  <a:gd name="T14" fmla="*/ 285 w 285"/>
                  <a:gd name="T15" fmla="*/ 206 h 20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5" h="206">
                    <a:moveTo>
                      <a:pt x="0" y="0"/>
                    </a:moveTo>
                    <a:cubicBezTo>
                      <a:pt x="1" y="99"/>
                      <a:pt x="2" y="198"/>
                      <a:pt x="2" y="198"/>
                    </a:cubicBezTo>
                    <a:lnTo>
                      <a:pt x="285" y="206"/>
                    </a:lnTo>
                    <a:cubicBezTo>
                      <a:pt x="132" y="186"/>
                      <a:pt x="3" y="90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2" name="Freeform 25"/>
              <p:cNvSpPr>
                <a:spLocks noChangeAspect="1"/>
              </p:cNvSpPr>
              <p:nvPr/>
            </p:nvSpPr>
            <p:spPr bwMode="auto">
              <a:xfrm>
                <a:off x="2808" y="7443"/>
                <a:ext cx="861" cy="1391"/>
              </a:xfrm>
              <a:custGeom>
                <a:avLst/>
                <a:gdLst>
                  <a:gd name="T0" fmla="*/ 855 w 861"/>
                  <a:gd name="T1" fmla="*/ 1382 h 1391"/>
                  <a:gd name="T2" fmla="*/ 861 w 861"/>
                  <a:gd name="T3" fmla="*/ 96 h 1391"/>
                  <a:gd name="T4" fmla="*/ 609 w 861"/>
                  <a:gd name="T5" fmla="*/ 0 h 1391"/>
                  <a:gd name="T6" fmla="*/ 228 w 861"/>
                  <a:gd name="T7" fmla="*/ 1196 h 1391"/>
                  <a:gd name="T8" fmla="*/ 0 w 861"/>
                  <a:gd name="T9" fmla="*/ 1391 h 1391"/>
                  <a:gd name="T10" fmla="*/ 855 w 861"/>
                  <a:gd name="T11" fmla="*/ 1382 h 139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61"/>
                  <a:gd name="T19" fmla="*/ 0 h 1391"/>
                  <a:gd name="T20" fmla="*/ 861 w 861"/>
                  <a:gd name="T21" fmla="*/ 1391 h 139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61" h="1391">
                    <a:moveTo>
                      <a:pt x="855" y="1382"/>
                    </a:moveTo>
                    <a:lnTo>
                      <a:pt x="861" y="96"/>
                    </a:lnTo>
                    <a:lnTo>
                      <a:pt x="609" y="0"/>
                    </a:lnTo>
                    <a:lnTo>
                      <a:pt x="228" y="1196"/>
                    </a:lnTo>
                    <a:cubicBezTo>
                      <a:pt x="228" y="1196"/>
                      <a:pt x="183" y="1349"/>
                      <a:pt x="0" y="1391"/>
                    </a:cubicBezTo>
                    <a:lnTo>
                      <a:pt x="855" y="1382"/>
                    </a:ln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3" name="Freeform 26"/>
              <p:cNvSpPr>
                <a:spLocks noChangeAspect="1"/>
              </p:cNvSpPr>
              <p:nvPr/>
            </p:nvSpPr>
            <p:spPr bwMode="auto">
              <a:xfrm>
                <a:off x="3804" y="7596"/>
                <a:ext cx="444" cy="1229"/>
              </a:xfrm>
              <a:custGeom>
                <a:avLst/>
                <a:gdLst>
                  <a:gd name="T0" fmla="*/ 0 w 444"/>
                  <a:gd name="T1" fmla="*/ 0 h 1229"/>
                  <a:gd name="T2" fmla="*/ 0 w 444"/>
                  <a:gd name="T3" fmla="*/ 1229 h 1229"/>
                  <a:gd name="T4" fmla="*/ 444 w 444"/>
                  <a:gd name="T5" fmla="*/ 1229 h 1229"/>
                  <a:gd name="T6" fmla="*/ 438 w 444"/>
                  <a:gd name="T7" fmla="*/ 153 h 1229"/>
                  <a:gd name="T8" fmla="*/ 0 w 444"/>
                  <a:gd name="T9" fmla="*/ 0 h 12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4"/>
                  <a:gd name="T16" fmla="*/ 0 h 1229"/>
                  <a:gd name="T17" fmla="*/ 444 w 444"/>
                  <a:gd name="T18" fmla="*/ 1229 h 12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4" h="1229">
                    <a:moveTo>
                      <a:pt x="0" y="0"/>
                    </a:moveTo>
                    <a:lnTo>
                      <a:pt x="0" y="1229"/>
                    </a:lnTo>
                    <a:lnTo>
                      <a:pt x="444" y="1229"/>
                    </a:lnTo>
                    <a:lnTo>
                      <a:pt x="438" y="1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4" name="Freeform 27"/>
              <p:cNvSpPr>
                <a:spLocks noChangeAspect="1"/>
              </p:cNvSpPr>
              <p:nvPr/>
            </p:nvSpPr>
            <p:spPr bwMode="auto">
              <a:xfrm>
                <a:off x="4389" y="7800"/>
                <a:ext cx="207" cy="659"/>
              </a:xfrm>
              <a:custGeom>
                <a:avLst/>
                <a:gdLst>
                  <a:gd name="T0" fmla="*/ 12 w 207"/>
                  <a:gd name="T1" fmla="*/ 659 h 659"/>
                  <a:gd name="T2" fmla="*/ 0 w 207"/>
                  <a:gd name="T3" fmla="*/ 0 h 659"/>
                  <a:gd name="T4" fmla="*/ 207 w 207"/>
                  <a:gd name="T5" fmla="*/ 84 h 659"/>
                  <a:gd name="T6" fmla="*/ 12 w 207"/>
                  <a:gd name="T7" fmla="*/ 659 h 65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7"/>
                  <a:gd name="T13" fmla="*/ 0 h 659"/>
                  <a:gd name="T14" fmla="*/ 207 w 207"/>
                  <a:gd name="T15" fmla="*/ 659 h 65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7" h="659">
                    <a:moveTo>
                      <a:pt x="12" y="659"/>
                    </a:moveTo>
                    <a:lnTo>
                      <a:pt x="0" y="0"/>
                    </a:lnTo>
                    <a:lnTo>
                      <a:pt x="207" y="84"/>
                    </a:lnTo>
                    <a:lnTo>
                      <a:pt x="12" y="659"/>
                    </a:ln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5" name="Freeform 28"/>
              <p:cNvSpPr>
                <a:spLocks noChangeAspect="1"/>
              </p:cNvSpPr>
              <p:nvPr/>
            </p:nvSpPr>
            <p:spPr bwMode="auto">
              <a:xfrm>
                <a:off x="4437" y="7938"/>
                <a:ext cx="1365" cy="885"/>
              </a:xfrm>
              <a:custGeom>
                <a:avLst/>
                <a:gdLst>
                  <a:gd name="T0" fmla="*/ 294 w 1365"/>
                  <a:gd name="T1" fmla="*/ 0 h 885"/>
                  <a:gd name="T2" fmla="*/ 0 w 1365"/>
                  <a:gd name="T3" fmla="*/ 884 h 885"/>
                  <a:gd name="T4" fmla="*/ 1365 w 1365"/>
                  <a:gd name="T5" fmla="*/ 885 h 885"/>
                  <a:gd name="T6" fmla="*/ 294 w 1365"/>
                  <a:gd name="T7" fmla="*/ 0 h 8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65"/>
                  <a:gd name="T13" fmla="*/ 0 h 885"/>
                  <a:gd name="T14" fmla="*/ 1365 w 1365"/>
                  <a:gd name="T15" fmla="*/ 885 h 8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65" h="885">
                    <a:moveTo>
                      <a:pt x="294" y="0"/>
                    </a:moveTo>
                    <a:cubicBezTo>
                      <a:pt x="147" y="442"/>
                      <a:pt x="0" y="884"/>
                      <a:pt x="0" y="884"/>
                    </a:cubicBezTo>
                    <a:lnTo>
                      <a:pt x="1365" y="885"/>
                    </a:lnTo>
                    <a:cubicBezTo>
                      <a:pt x="1245" y="516"/>
                      <a:pt x="900" y="270"/>
                      <a:pt x="29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050" name="Group 29"/>
            <p:cNvGrpSpPr>
              <a:grpSpLocks noChangeAspect="1"/>
            </p:cNvGrpSpPr>
            <p:nvPr/>
          </p:nvGrpSpPr>
          <p:grpSpPr bwMode="auto">
            <a:xfrm rot="10800000">
              <a:off x="143" y="794"/>
              <a:ext cx="291" cy="225"/>
              <a:chOff x="2229" y="6190"/>
              <a:chExt cx="3621" cy="2813"/>
            </a:xfrm>
          </p:grpSpPr>
          <p:sp>
            <p:nvSpPr>
              <p:cNvPr id="1052" name="Freeform 30"/>
              <p:cNvSpPr>
                <a:spLocks noChangeAspect="1"/>
              </p:cNvSpPr>
              <p:nvPr/>
            </p:nvSpPr>
            <p:spPr bwMode="auto">
              <a:xfrm>
                <a:off x="2229" y="6190"/>
                <a:ext cx="3621" cy="2813"/>
              </a:xfrm>
              <a:custGeom>
                <a:avLst/>
                <a:gdLst>
                  <a:gd name="T0" fmla="*/ 3612 w 3621"/>
                  <a:gd name="T1" fmla="*/ 2813 h 2813"/>
                  <a:gd name="T2" fmla="*/ 12 w 3621"/>
                  <a:gd name="T3" fmla="*/ 2809 h 2813"/>
                  <a:gd name="T4" fmla="*/ 12 w 3621"/>
                  <a:gd name="T5" fmla="*/ 0 h 2813"/>
                  <a:gd name="T6" fmla="*/ 3612 w 3621"/>
                  <a:gd name="T7" fmla="*/ 2813 h 28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21"/>
                  <a:gd name="T13" fmla="*/ 0 h 2813"/>
                  <a:gd name="T14" fmla="*/ 3621 w 3621"/>
                  <a:gd name="T15" fmla="*/ 2813 h 28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21" h="2813">
                    <a:moveTo>
                      <a:pt x="3612" y="2813"/>
                    </a:moveTo>
                    <a:cubicBezTo>
                      <a:pt x="1812" y="2811"/>
                      <a:pt x="12" y="2809"/>
                      <a:pt x="12" y="2809"/>
                    </a:cubicBezTo>
                    <a:cubicBezTo>
                      <a:pt x="12" y="2809"/>
                      <a:pt x="12" y="1404"/>
                      <a:pt x="12" y="0"/>
                    </a:cubicBezTo>
                    <a:cubicBezTo>
                      <a:pt x="0" y="1469"/>
                      <a:pt x="3621" y="1235"/>
                      <a:pt x="3612" y="2813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3" name="Freeform 31"/>
              <p:cNvSpPr>
                <a:spLocks noChangeAspect="1"/>
              </p:cNvSpPr>
              <p:nvPr/>
            </p:nvSpPr>
            <p:spPr bwMode="auto">
              <a:xfrm>
                <a:off x="2406" y="6795"/>
                <a:ext cx="876" cy="1770"/>
              </a:xfrm>
              <a:custGeom>
                <a:avLst/>
                <a:gdLst>
                  <a:gd name="T0" fmla="*/ 0 w 876"/>
                  <a:gd name="T1" fmla="*/ 0 h 1770"/>
                  <a:gd name="T2" fmla="*/ 876 w 876"/>
                  <a:gd name="T3" fmla="*/ 594 h 1770"/>
                  <a:gd name="T4" fmla="*/ 538 w 876"/>
                  <a:gd name="T5" fmla="*/ 1625 h 1770"/>
                  <a:gd name="T6" fmla="*/ 0 w 876"/>
                  <a:gd name="T7" fmla="*/ 1770 h 1770"/>
                  <a:gd name="T8" fmla="*/ 0 w 876"/>
                  <a:gd name="T9" fmla="*/ 0 h 17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76"/>
                  <a:gd name="T16" fmla="*/ 0 h 1770"/>
                  <a:gd name="T17" fmla="*/ 876 w 876"/>
                  <a:gd name="T18" fmla="*/ 1770 h 17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76" h="1770">
                    <a:moveTo>
                      <a:pt x="0" y="0"/>
                    </a:moveTo>
                    <a:cubicBezTo>
                      <a:pt x="126" y="237"/>
                      <a:pt x="648" y="513"/>
                      <a:pt x="876" y="594"/>
                    </a:cubicBezTo>
                    <a:lnTo>
                      <a:pt x="538" y="1625"/>
                    </a:lnTo>
                    <a:cubicBezTo>
                      <a:pt x="258" y="1442"/>
                      <a:pt x="0" y="1635"/>
                      <a:pt x="0" y="177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4" name="Freeform 32"/>
              <p:cNvSpPr>
                <a:spLocks noChangeAspect="1"/>
              </p:cNvSpPr>
              <p:nvPr/>
            </p:nvSpPr>
            <p:spPr bwMode="auto">
              <a:xfrm>
                <a:off x="2406" y="8628"/>
                <a:ext cx="285" cy="206"/>
              </a:xfrm>
              <a:custGeom>
                <a:avLst/>
                <a:gdLst>
                  <a:gd name="T0" fmla="*/ 0 w 285"/>
                  <a:gd name="T1" fmla="*/ 0 h 206"/>
                  <a:gd name="T2" fmla="*/ 2 w 285"/>
                  <a:gd name="T3" fmla="*/ 198 h 206"/>
                  <a:gd name="T4" fmla="*/ 285 w 285"/>
                  <a:gd name="T5" fmla="*/ 206 h 206"/>
                  <a:gd name="T6" fmla="*/ 0 w 285"/>
                  <a:gd name="T7" fmla="*/ 0 h 20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5"/>
                  <a:gd name="T13" fmla="*/ 0 h 206"/>
                  <a:gd name="T14" fmla="*/ 285 w 285"/>
                  <a:gd name="T15" fmla="*/ 206 h 20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5" h="206">
                    <a:moveTo>
                      <a:pt x="0" y="0"/>
                    </a:moveTo>
                    <a:cubicBezTo>
                      <a:pt x="1" y="99"/>
                      <a:pt x="2" y="198"/>
                      <a:pt x="2" y="198"/>
                    </a:cubicBezTo>
                    <a:lnTo>
                      <a:pt x="285" y="206"/>
                    </a:lnTo>
                    <a:cubicBezTo>
                      <a:pt x="132" y="186"/>
                      <a:pt x="3" y="90"/>
                      <a:pt x="0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5" name="Freeform 33"/>
              <p:cNvSpPr>
                <a:spLocks noChangeAspect="1"/>
              </p:cNvSpPr>
              <p:nvPr/>
            </p:nvSpPr>
            <p:spPr bwMode="auto">
              <a:xfrm>
                <a:off x="2808" y="7443"/>
                <a:ext cx="861" cy="1391"/>
              </a:xfrm>
              <a:custGeom>
                <a:avLst/>
                <a:gdLst>
                  <a:gd name="T0" fmla="*/ 855 w 861"/>
                  <a:gd name="T1" fmla="*/ 1382 h 1391"/>
                  <a:gd name="T2" fmla="*/ 861 w 861"/>
                  <a:gd name="T3" fmla="*/ 96 h 1391"/>
                  <a:gd name="T4" fmla="*/ 609 w 861"/>
                  <a:gd name="T5" fmla="*/ 0 h 1391"/>
                  <a:gd name="T6" fmla="*/ 228 w 861"/>
                  <a:gd name="T7" fmla="*/ 1196 h 1391"/>
                  <a:gd name="T8" fmla="*/ 0 w 861"/>
                  <a:gd name="T9" fmla="*/ 1391 h 1391"/>
                  <a:gd name="T10" fmla="*/ 855 w 861"/>
                  <a:gd name="T11" fmla="*/ 1382 h 139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61"/>
                  <a:gd name="T19" fmla="*/ 0 h 1391"/>
                  <a:gd name="T20" fmla="*/ 861 w 861"/>
                  <a:gd name="T21" fmla="*/ 1391 h 139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61" h="1391">
                    <a:moveTo>
                      <a:pt x="855" y="1382"/>
                    </a:moveTo>
                    <a:lnTo>
                      <a:pt x="861" y="96"/>
                    </a:lnTo>
                    <a:lnTo>
                      <a:pt x="609" y="0"/>
                    </a:lnTo>
                    <a:lnTo>
                      <a:pt x="228" y="1196"/>
                    </a:lnTo>
                    <a:cubicBezTo>
                      <a:pt x="228" y="1196"/>
                      <a:pt x="183" y="1349"/>
                      <a:pt x="0" y="1391"/>
                    </a:cubicBezTo>
                    <a:lnTo>
                      <a:pt x="855" y="1382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6" name="Freeform 34"/>
              <p:cNvSpPr>
                <a:spLocks noChangeAspect="1"/>
              </p:cNvSpPr>
              <p:nvPr/>
            </p:nvSpPr>
            <p:spPr bwMode="auto">
              <a:xfrm>
                <a:off x="3804" y="7596"/>
                <a:ext cx="444" cy="1229"/>
              </a:xfrm>
              <a:custGeom>
                <a:avLst/>
                <a:gdLst>
                  <a:gd name="T0" fmla="*/ 0 w 444"/>
                  <a:gd name="T1" fmla="*/ 0 h 1229"/>
                  <a:gd name="T2" fmla="*/ 0 w 444"/>
                  <a:gd name="T3" fmla="*/ 1229 h 1229"/>
                  <a:gd name="T4" fmla="*/ 444 w 444"/>
                  <a:gd name="T5" fmla="*/ 1229 h 1229"/>
                  <a:gd name="T6" fmla="*/ 438 w 444"/>
                  <a:gd name="T7" fmla="*/ 153 h 1229"/>
                  <a:gd name="T8" fmla="*/ 0 w 444"/>
                  <a:gd name="T9" fmla="*/ 0 h 12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4"/>
                  <a:gd name="T16" fmla="*/ 0 h 1229"/>
                  <a:gd name="T17" fmla="*/ 444 w 444"/>
                  <a:gd name="T18" fmla="*/ 1229 h 12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4" h="1229">
                    <a:moveTo>
                      <a:pt x="0" y="0"/>
                    </a:moveTo>
                    <a:lnTo>
                      <a:pt x="0" y="1229"/>
                    </a:lnTo>
                    <a:lnTo>
                      <a:pt x="444" y="1229"/>
                    </a:lnTo>
                    <a:lnTo>
                      <a:pt x="438" y="1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7" name="Freeform 35"/>
              <p:cNvSpPr>
                <a:spLocks noChangeAspect="1"/>
              </p:cNvSpPr>
              <p:nvPr/>
            </p:nvSpPr>
            <p:spPr bwMode="auto">
              <a:xfrm>
                <a:off x="4389" y="7800"/>
                <a:ext cx="207" cy="659"/>
              </a:xfrm>
              <a:custGeom>
                <a:avLst/>
                <a:gdLst>
                  <a:gd name="T0" fmla="*/ 12 w 207"/>
                  <a:gd name="T1" fmla="*/ 659 h 659"/>
                  <a:gd name="T2" fmla="*/ 0 w 207"/>
                  <a:gd name="T3" fmla="*/ 0 h 659"/>
                  <a:gd name="T4" fmla="*/ 207 w 207"/>
                  <a:gd name="T5" fmla="*/ 84 h 659"/>
                  <a:gd name="T6" fmla="*/ 12 w 207"/>
                  <a:gd name="T7" fmla="*/ 659 h 65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7"/>
                  <a:gd name="T13" fmla="*/ 0 h 659"/>
                  <a:gd name="T14" fmla="*/ 207 w 207"/>
                  <a:gd name="T15" fmla="*/ 659 h 65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7" h="659">
                    <a:moveTo>
                      <a:pt x="12" y="659"/>
                    </a:moveTo>
                    <a:lnTo>
                      <a:pt x="0" y="0"/>
                    </a:lnTo>
                    <a:lnTo>
                      <a:pt x="207" y="84"/>
                    </a:lnTo>
                    <a:lnTo>
                      <a:pt x="12" y="659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8" name="Freeform 36"/>
              <p:cNvSpPr>
                <a:spLocks noChangeAspect="1"/>
              </p:cNvSpPr>
              <p:nvPr/>
            </p:nvSpPr>
            <p:spPr bwMode="auto">
              <a:xfrm>
                <a:off x="4437" y="7938"/>
                <a:ext cx="1365" cy="885"/>
              </a:xfrm>
              <a:custGeom>
                <a:avLst/>
                <a:gdLst>
                  <a:gd name="T0" fmla="*/ 294 w 1365"/>
                  <a:gd name="T1" fmla="*/ 0 h 885"/>
                  <a:gd name="T2" fmla="*/ 0 w 1365"/>
                  <a:gd name="T3" fmla="*/ 884 h 885"/>
                  <a:gd name="T4" fmla="*/ 1365 w 1365"/>
                  <a:gd name="T5" fmla="*/ 885 h 885"/>
                  <a:gd name="T6" fmla="*/ 294 w 1365"/>
                  <a:gd name="T7" fmla="*/ 0 h 8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65"/>
                  <a:gd name="T13" fmla="*/ 0 h 885"/>
                  <a:gd name="T14" fmla="*/ 1365 w 1365"/>
                  <a:gd name="T15" fmla="*/ 885 h 8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65" h="885">
                    <a:moveTo>
                      <a:pt x="294" y="0"/>
                    </a:moveTo>
                    <a:cubicBezTo>
                      <a:pt x="147" y="442"/>
                      <a:pt x="0" y="884"/>
                      <a:pt x="0" y="884"/>
                    </a:cubicBezTo>
                    <a:lnTo>
                      <a:pt x="1365" y="885"/>
                    </a:lnTo>
                    <a:cubicBezTo>
                      <a:pt x="1245" y="516"/>
                      <a:pt x="900" y="270"/>
                      <a:pt x="294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051" name="Rectangle 37">
              <a:hlinkClick r:id="" action="ppaction://macro?name=Test"/>
            </p:cNvPr>
            <p:cNvSpPr>
              <a:spLocks noChangeAspect="1" noChangeArrowheads="1"/>
            </p:cNvSpPr>
            <p:nvPr/>
          </p:nvSpPr>
          <p:spPr bwMode="auto">
            <a:xfrm>
              <a:off x="145" y="798"/>
              <a:ext cx="288" cy="229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3175">
              <a:solidFill>
                <a:schemeClr val="folHlink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45" name="Dalee">
            <a:hlinkClick r:id="" action="ppaction://macro?name=Pusk" highlightClick="1"/>
          </p:cNvPr>
          <p:cNvSpPr>
            <a:spLocks noChangeArrowheads="1"/>
          </p:cNvSpPr>
          <p:nvPr/>
        </p:nvSpPr>
        <p:spPr bwMode="auto">
          <a:xfrm>
            <a:off x="3492500" y="6378575"/>
            <a:ext cx="2159000" cy="33813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latin typeface="Arial" charset="0"/>
                <a:cs typeface="Arial" charset="0"/>
                <a:sym typeface="Webdings" pitchFamily="18" charset="2"/>
              </a:rPr>
              <a:t>Начать тестирование</a:t>
            </a:r>
          </a:p>
        </p:txBody>
      </p:sp>
      <p:sp>
        <p:nvSpPr>
          <p:cNvPr id="1046" name="ttim" hidden="1"/>
          <p:cNvSpPr txBox="1">
            <a:spLocks noChangeArrowheads="1"/>
          </p:cNvSpPr>
          <p:nvPr/>
        </p:nvSpPr>
        <p:spPr bwMode="auto">
          <a:xfrm>
            <a:off x="6777038" y="206375"/>
            <a:ext cx="863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200" smtClean="0"/>
              <a:t>5</a:t>
            </a:r>
            <a:endParaRPr lang="ru-RU" sz="1200"/>
          </a:p>
        </p:txBody>
      </p:sp>
      <p:sp>
        <p:nvSpPr>
          <p:cNvPr id="1047" name="tff" hidden="1"/>
          <p:cNvSpPr txBox="1">
            <a:spLocks noChangeArrowheads="1"/>
          </p:cNvSpPr>
          <p:nvPr/>
        </p:nvSpPr>
        <p:spPr bwMode="auto">
          <a:xfrm>
            <a:off x="7812088" y="207963"/>
            <a:ext cx="5762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smtClean="0"/>
              <a:t>True</a:t>
            </a:r>
            <a:endParaRPr lang="ru-RU" sz="1200"/>
          </a:p>
        </p:txBody>
      </p:sp>
      <p:sp>
        <p:nvSpPr>
          <p:cNvPr id="1048" name="TextBox 37"/>
          <p:cNvSpPr txBox="1">
            <a:spLocks noChangeArrowheads="1"/>
          </p:cNvSpPr>
          <p:nvPr/>
        </p:nvSpPr>
        <p:spPr bwMode="auto">
          <a:xfrm>
            <a:off x="2195513" y="4149725"/>
            <a:ext cx="60483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Беляева Виктория Александровна, 2016</a:t>
            </a:r>
          </a:p>
          <a:p>
            <a:pPr algn="ctr"/>
            <a:r>
              <a:rPr lang="ru-RU" sz="2000" b="1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МАОУ «Юго-Камская средняя школа»</a:t>
            </a:r>
          </a:p>
        </p:txBody>
      </p:sp>
    </p:spTree>
    <p:controls>
      <p:control spid="1026" name="TextBox1" r:id="rId2" imgW="2952720" imgH="28584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075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1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6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7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ru-RU" sz="14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Задание</a:t>
            </a:r>
          </a:p>
        </p:txBody>
      </p:sp>
      <p:sp>
        <p:nvSpPr>
          <p:cNvPr id="3078" name="Rectangle 47"/>
          <p:cNvSpPr>
            <a:spLocks noChangeArrowheads="1"/>
          </p:cNvSpPr>
          <p:nvPr/>
        </p:nvSpPr>
        <p:spPr bwMode="auto">
          <a:xfrm>
            <a:off x="1042988" y="274638"/>
            <a:ext cx="7643812" cy="142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just">
              <a:buFontTx/>
              <a:buChar char="-"/>
              <a:defRPr/>
            </a:pPr>
            <a:r>
              <a:rPr lang="en-US" sz="3200" b="1" dirty="0">
                <a:solidFill>
                  <a:schemeClr val="bg2">
                    <a:lumMod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Hi! I _____(not/see) you for ages!</a:t>
            </a:r>
          </a:p>
          <a:p>
            <a:pPr algn="just">
              <a:buFontTx/>
              <a:buChar char="-"/>
              <a:defRPr/>
            </a:pPr>
            <a:r>
              <a:rPr lang="en-US" sz="3200" b="1" dirty="0">
                <a:solidFill>
                  <a:schemeClr val="bg2">
                    <a:lumMod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Hi! Nice to see you again.</a:t>
            </a:r>
          </a:p>
        </p:txBody>
      </p:sp>
      <p:sp>
        <p:nvSpPr>
          <p:cNvPr id="3079" name="Rectangle 48"/>
          <p:cNvSpPr>
            <a:spLocks noChangeArrowheads="1"/>
          </p:cNvSpPr>
          <p:nvPr/>
        </p:nvSpPr>
        <p:spPr bwMode="auto">
          <a:xfrm>
            <a:off x="1908175" y="2276475"/>
            <a:ext cx="68008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2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didn’t  see</a:t>
            </a:r>
            <a:endParaRPr lang="ru-RU" sz="3200" b="1" dirty="0">
              <a:solidFill>
                <a:schemeClr val="accent5">
                  <a:lumMod val="25000"/>
                </a:schemeClr>
              </a:solidFill>
              <a:latin typeface="Arial" charset="0"/>
            </a:endParaRPr>
          </a:p>
        </p:txBody>
      </p:sp>
      <p:sp>
        <p:nvSpPr>
          <p:cNvPr id="3080" name="Rectangle 49"/>
          <p:cNvSpPr>
            <a:spLocks noChangeArrowheads="1"/>
          </p:cNvSpPr>
          <p:nvPr/>
        </p:nvSpPr>
        <p:spPr bwMode="auto">
          <a:xfrm>
            <a:off x="1908175" y="2924175"/>
            <a:ext cx="6872288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2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haven’t seen</a:t>
            </a:r>
            <a:endParaRPr lang="ru-RU" sz="3200" b="1" dirty="0">
              <a:solidFill>
                <a:schemeClr val="accent5">
                  <a:lumMod val="25000"/>
                </a:schemeClr>
              </a:solidFill>
              <a:latin typeface="Arial" charset="0"/>
            </a:endParaRPr>
          </a:p>
        </p:txBody>
      </p:sp>
      <p:sp>
        <p:nvSpPr>
          <p:cNvPr id="3083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400" b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charset="0"/>
              </a:rPr>
              <a:t>Далее </a:t>
            </a:r>
            <a:r>
              <a:rPr lang="ru-RU" sz="14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charset="0"/>
                <a:cs typeface="Arial" charset="0"/>
              </a:rPr>
              <a:t>►</a:t>
            </a:r>
            <a:endParaRPr lang="ru-RU" sz="1400" b="1" dirty="0">
              <a:solidFill>
                <a:schemeClr val="tx1">
                  <a:lumMod val="90000"/>
                  <a:lumOff val="10000"/>
                </a:schemeClr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3082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3096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097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8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9" name="KAN_1"/>
          <p:cNvGrpSpPr>
            <a:grpSpLocks/>
          </p:cNvGrpSpPr>
          <p:nvPr/>
        </p:nvGrpSpPr>
        <p:grpSpPr bwMode="auto">
          <a:xfrm>
            <a:off x="1042988" y="2276475"/>
            <a:ext cx="647700" cy="395288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4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095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084" name="KAN_2"/>
          <p:cNvGrpSpPr>
            <a:grpSpLocks/>
          </p:cNvGrpSpPr>
          <p:nvPr/>
        </p:nvGrpSpPr>
        <p:grpSpPr bwMode="auto">
          <a:xfrm>
            <a:off x="1042988" y="2997200"/>
            <a:ext cx="647700" cy="395288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sz="2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solidFill>
                    <a:srgbClr val="FF0000"/>
                  </a:solidFill>
                  <a:latin typeface="Arial" charset="0"/>
                </a:rPr>
                <a:t>1</a:t>
              </a:r>
              <a:endParaRPr lang="ru-RU" sz="10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3089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309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3099" name="Picture 27" descr="C:\Users\va\Desktop\Referal-picture-300x212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76256" y="4149080"/>
            <a:ext cx="1600200" cy="1943100"/>
          </a:xfrm>
          <a:prstGeom prst="rect">
            <a:avLst/>
          </a:prstGeom>
          <a:noFill/>
        </p:spPr>
      </p:pic>
      <p:pic>
        <p:nvPicPr>
          <p:cNvPr id="3100" name="Picture 28" descr="C:\Users\va\Desktop\премь город - копия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084168" y="1988839"/>
            <a:ext cx="2808312" cy="21314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4099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2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4100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4101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ru-RU" sz="14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Задание</a:t>
            </a:r>
          </a:p>
        </p:txBody>
      </p:sp>
      <p:sp>
        <p:nvSpPr>
          <p:cNvPr id="4102" name="Rectangle 47"/>
          <p:cNvSpPr>
            <a:spLocks noChangeArrowheads="1"/>
          </p:cNvSpPr>
          <p:nvPr/>
        </p:nvSpPr>
        <p:spPr bwMode="auto">
          <a:xfrm>
            <a:off x="755650" y="260350"/>
            <a:ext cx="8388350" cy="141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buFontTx/>
              <a:buChar char="-"/>
              <a:defRPr/>
            </a:pPr>
            <a:r>
              <a:rPr lang="en-US" sz="3200" b="1" dirty="0">
                <a:solidFill>
                  <a:schemeClr val="bg2">
                    <a:lumMod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Where  you ___ (be)?</a:t>
            </a:r>
          </a:p>
          <a:p>
            <a:pPr>
              <a:buFontTx/>
              <a:buChar char="-"/>
              <a:defRPr/>
            </a:pPr>
            <a:r>
              <a:rPr lang="en-US" sz="3200" b="1" dirty="0">
                <a:solidFill>
                  <a:schemeClr val="bg2">
                    <a:lumMod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In England. I ____(stay) there for two weeks.</a:t>
            </a:r>
            <a:endParaRPr lang="ru-RU" sz="3200" b="1" dirty="0">
              <a:solidFill>
                <a:schemeClr val="bg2">
                  <a:lumMod val="2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103" name="Rectangle 48"/>
          <p:cNvSpPr>
            <a:spLocks noChangeArrowheads="1"/>
          </p:cNvSpPr>
          <p:nvPr/>
        </p:nvSpPr>
        <p:spPr bwMode="auto">
          <a:xfrm>
            <a:off x="1691680" y="2060848"/>
            <a:ext cx="66976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2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have been;  have </a:t>
            </a:r>
            <a:r>
              <a:rPr lang="en-US" sz="32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stayed</a:t>
            </a:r>
            <a:endParaRPr lang="ru-RU" sz="3200" b="1" dirty="0">
              <a:solidFill>
                <a:schemeClr val="accent5">
                  <a:lumMod val="25000"/>
                </a:schemeClr>
              </a:solidFill>
              <a:latin typeface="Arial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2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 </a:t>
            </a:r>
            <a:endParaRPr lang="ru-RU" sz="3200" b="1" dirty="0">
              <a:solidFill>
                <a:schemeClr val="accent5">
                  <a:lumMod val="25000"/>
                </a:schemeClr>
              </a:solidFill>
              <a:latin typeface="Arial" charset="0"/>
            </a:endParaRPr>
          </a:p>
        </p:txBody>
      </p:sp>
      <p:sp>
        <p:nvSpPr>
          <p:cNvPr id="4104" name="Rectangle 49"/>
          <p:cNvSpPr>
            <a:spLocks noChangeArrowheads="1"/>
          </p:cNvSpPr>
          <p:nvPr/>
        </p:nvSpPr>
        <p:spPr bwMode="auto">
          <a:xfrm>
            <a:off x="1691680" y="2708920"/>
            <a:ext cx="6697663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2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were; stayed </a:t>
            </a:r>
            <a:endParaRPr lang="ru-RU" sz="3200" b="1" dirty="0">
              <a:solidFill>
                <a:schemeClr val="accent5">
                  <a:lumMod val="25000"/>
                </a:schemeClr>
              </a:solidFill>
              <a:latin typeface="Arial" charset="0"/>
            </a:endParaRPr>
          </a:p>
        </p:txBody>
      </p:sp>
      <p:sp>
        <p:nvSpPr>
          <p:cNvPr id="3083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400" b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charset="0"/>
              </a:rPr>
              <a:t>Далее </a:t>
            </a:r>
            <a:r>
              <a:rPr lang="ru-RU" sz="14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charset="0"/>
                <a:cs typeface="Arial" charset="0"/>
              </a:rPr>
              <a:t>►</a:t>
            </a:r>
            <a:endParaRPr lang="ru-RU" sz="1400" b="1" dirty="0">
              <a:solidFill>
                <a:schemeClr val="tx1">
                  <a:lumMod val="90000"/>
                  <a:lumOff val="10000"/>
                </a:schemeClr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4106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4120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4121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8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4107" name="KAN_1"/>
          <p:cNvGrpSpPr>
            <a:grpSpLocks/>
          </p:cNvGrpSpPr>
          <p:nvPr/>
        </p:nvGrpSpPr>
        <p:grpSpPr bwMode="auto">
          <a:xfrm>
            <a:off x="971600" y="2060848"/>
            <a:ext cx="647700" cy="395288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118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4119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4108" name="KAN_2"/>
          <p:cNvGrpSpPr>
            <a:grpSpLocks/>
          </p:cNvGrpSpPr>
          <p:nvPr/>
        </p:nvGrpSpPr>
        <p:grpSpPr bwMode="auto">
          <a:xfrm>
            <a:off x="971600" y="2780928"/>
            <a:ext cx="647700" cy="395288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sz="2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4113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4114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4123" name="Picture 27" descr="C:\Users\va\Desktop\Referal-picture-300x212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48264" y="4005064"/>
            <a:ext cx="1600200" cy="1943100"/>
          </a:xfrm>
          <a:prstGeom prst="rect">
            <a:avLst/>
          </a:prstGeom>
          <a:noFill/>
        </p:spPr>
      </p:pic>
      <p:pic>
        <p:nvPicPr>
          <p:cNvPr id="4124" name="Picture 28" descr="C:\Users\va\Desktop\британия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012161" y="2132856"/>
            <a:ext cx="2808311" cy="1800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5123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3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4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5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b="1">
                <a:latin typeface="Arial" charset="0"/>
              </a:rPr>
              <a:t>Задание</a:t>
            </a:r>
          </a:p>
        </p:txBody>
      </p:sp>
      <p:sp>
        <p:nvSpPr>
          <p:cNvPr id="5126" name="Rectangle 47"/>
          <p:cNvSpPr>
            <a:spLocks noChangeArrowheads="1"/>
          </p:cNvSpPr>
          <p:nvPr/>
        </p:nvSpPr>
        <p:spPr bwMode="auto">
          <a:xfrm>
            <a:off x="1079500" y="0"/>
            <a:ext cx="8064500" cy="177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-you __(be) to England before?</a:t>
            </a:r>
          </a:p>
          <a:p>
            <a:pPr>
              <a:defRPr/>
            </a:pP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-No, never. This is the first time I ___ (be) there.</a:t>
            </a:r>
            <a:endParaRPr lang="ru-RU" sz="3200" b="1" dirty="0">
              <a:solidFill>
                <a:schemeClr val="tx1">
                  <a:lumMod val="90000"/>
                  <a:lumOff val="1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127" name="Rectangle 48"/>
          <p:cNvSpPr>
            <a:spLocks noChangeArrowheads="1"/>
          </p:cNvSpPr>
          <p:nvPr/>
        </p:nvSpPr>
        <p:spPr bwMode="auto">
          <a:xfrm>
            <a:off x="1835150" y="2133600"/>
            <a:ext cx="6473825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2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Have been; was</a:t>
            </a:r>
            <a:endParaRPr lang="ru-RU" sz="3200" b="1" dirty="0">
              <a:solidFill>
                <a:schemeClr val="accent5">
                  <a:lumMod val="25000"/>
                </a:schemeClr>
              </a:solidFill>
              <a:latin typeface="Arial" charset="0"/>
            </a:endParaRPr>
          </a:p>
        </p:txBody>
      </p:sp>
      <p:sp>
        <p:nvSpPr>
          <p:cNvPr id="5128" name="Rectangle 49"/>
          <p:cNvSpPr>
            <a:spLocks noChangeArrowheads="1"/>
          </p:cNvSpPr>
          <p:nvPr/>
        </p:nvSpPr>
        <p:spPr bwMode="auto">
          <a:xfrm>
            <a:off x="1908175" y="2852738"/>
            <a:ext cx="64738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2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Were; have been</a:t>
            </a:r>
            <a:endParaRPr lang="ru-RU" sz="3200" b="1" dirty="0">
              <a:solidFill>
                <a:schemeClr val="accent5">
                  <a:lumMod val="25000"/>
                </a:schemeClr>
              </a:solidFill>
              <a:latin typeface="Arial" charset="0"/>
            </a:endParaRPr>
          </a:p>
        </p:txBody>
      </p:sp>
      <p:sp>
        <p:nvSpPr>
          <p:cNvPr id="3083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400" b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charset="0"/>
              </a:rPr>
              <a:t>Далее </a:t>
            </a:r>
            <a:r>
              <a:rPr lang="ru-RU" sz="14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charset="0"/>
                <a:cs typeface="Arial" charset="0"/>
              </a:rPr>
              <a:t>►</a:t>
            </a:r>
            <a:endParaRPr lang="ru-RU" sz="1400" b="1" dirty="0">
              <a:solidFill>
                <a:schemeClr val="tx1">
                  <a:lumMod val="90000"/>
                  <a:lumOff val="10000"/>
                </a:schemeClr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5130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5144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145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146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5131" name="KAN_1"/>
          <p:cNvGrpSpPr>
            <a:grpSpLocks/>
          </p:cNvGrpSpPr>
          <p:nvPr/>
        </p:nvGrpSpPr>
        <p:grpSpPr bwMode="auto">
          <a:xfrm>
            <a:off x="971550" y="2133600"/>
            <a:ext cx="647700" cy="395288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dirty="0">
                <a:solidFill>
                  <a:srgbClr val="FF0000"/>
                </a:solidFill>
                <a:latin typeface="Arial" charset="0"/>
              </a:endParaRPr>
            </a:p>
          </p:txBody>
        </p:sp>
        <p:sp>
          <p:nvSpPr>
            <p:cNvPr id="5142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43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5132" name="KAN_2"/>
          <p:cNvGrpSpPr>
            <a:grpSpLocks/>
          </p:cNvGrpSpPr>
          <p:nvPr/>
        </p:nvGrpSpPr>
        <p:grpSpPr bwMode="auto">
          <a:xfrm>
            <a:off x="971550" y="2852738"/>
            <a:ext cx="647700" cy="395287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sz="2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137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5138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5148" name="Picture 28" descr="C:\Users\va\Desktop\Referal-picture-300x212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76256" y="3933056"/>
            <a:ext cx="1600200" cy="1943100"/>
          </a:xfrm>
          <a:prstGeom prst="rect">
            <a:avLst/>
          </a:prstGeom>
          <a:noFill/>
        </p:spPr>
      </p:pic>
      <p:pic>
        <p:nvPicPr>
          <p:cNvPr id="5149" name="Picture 29" descr="C:\Users\va\Desktop\стоунхедж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660232" y="2060849"/>
            <a:ext cx="2333450" cy="15841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6147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4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8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6149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b="1">
                <a:latin typeface="Arial" charset="0"/>
              </a:rPr>
              <a:t>Задание</a:t>
            </a:r>
          </a:p>
        </p:txBody>
      </p:sp>
      <p:sp>
        <p:nvSpPr>
          <p:cNvPr id="6150" name="Rectangle 47"/>
          <p:cNvSpPr>
            <a:spLocks noChangeArrowheads="1"/>
          </p:cNvSpPr>
          <p:nvPr/>
        </p:nvSpPr>
        <p:spPr bwMode="auto">
          <a:xfrm>
            <a:off x="971550" y="274638"/>
            <a:ext cx="7715250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just">
              <a:buFontTx/>
              <a:buChar char="-"/>
              <a:defRPr/>
            </a:pPr>
            <a:endParaRPr lang="en-US" sz="3200" b="1" dirty="0">
              <a:solidFill>
                <a:schemeClr val="tx1">
                  <a:lumMod val="90000"/>
                  <a:lumOff val="1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>
              <a:buFontTx/>
              <a:buChar char="-"/>
              <a:defRPr/>
            </a:pP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Who ___ you (go) with?</a:t>
            </a:r>
          </a:p>
          <a:p>
            <a:pPr algn="just">
              <a:buFontTx/>
              <a:buChar char="-"/>
              <a:defRPr/>
            </a:pP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 ____(be) there with my </a:t>
            </a:r>
            <a:r>
              <a:rPr lang="en-US" sz="3200" b="1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groupmates</a:t>
            </a: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</a:t>
            </a:r>
          </a:p>
          <a:p>
            <a:pPr algn="just">
              <a:defRPr/>
            </a:pP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endParaRPr lang="ru-RU" sz="3200" b="1" dirty="0">
              <a:solidFill>
                <a:schemeClr val="tx1">
                  <a:lumMod val="90000"/>
                  <a:lumOff val="1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151" name="Rectangle 48"/>
          <p:cNvSpPr>
            <a:spLocks noChangeArrowheads="1"/>
          </p:cNvSpPr>
          <p:nvPr/>
        </p:nvSpPr>
        <p:spPr bwMode="auto">
          <a:xfrm>
            <a:off x="1766888" y="2060575"/>
            <a:ext cx="68373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2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did go; was </a:t>
            </a:r>
            <a:endParaRPr lang="ru-RU" sz="3200" b="1" dirty="0">
              <a:solidFill>
                <a:schemeClr val="accent5">
                  <a:lumMod val="25000"/>
                </a:schemeClr>
              </a:solidFill>
              <a:latin typeface="Arial" charset="0"/>
            </a:endParaRPr>
          </a:p>
        </p:txBody>
      </p:sp>
      <p:sp>
        <p:nvSpPr>
          <p:cNvPr id="6152" name="Rectangle 49"/>
          <p:cNvSpPr>
            <a:spLocks noChangeArrowheads="1"/>
          </p:cNvSpPr>
          <p:nvPr/>
        </p:nvSpPr>
        <p:spPr bwMode="auto">
          <a:xfrm>
            <a:off x="1766888" y="2636838"/>
            <a:ext cx="6837362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2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have been; have been </a:t>
            </a:r>
            <a:endParaRPr lang="ru-RU" sz="3200" b="1" dirty="0">
              <a:solidFill>
                <a:schemeClr val="accent5">
                  <a:lumMod val="25000"/>
                </a:schemeClr>
              </a:solidFill>
              <a:latin typeface="Arial" charset="0"/>
            </a:endParaRPr>
          </a:p>
        </p:txBody>
      </p:sp>
      <p:sp>
        <p:nvSpPr>
          <p:cNvPr id="3083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400" b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charset="0"/>
              </a:rPr>
              <a:t>Далее </a:t>
            </a:r>
            <a:r>
              <a:rPr lang="ru-RU" sz="14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charset="0"/>
                <a:cs typeface="Arial" charset="0"/>
              </a:rPr>
              <a:t>►</a:t>
            </a:r>
            <a:endParaRPr lang="ru-RU" sz="1400" b="1" dirty="0">
              <a:solidFill>
                <a:schemeClr val="tx1">
                  <a:lumMod val="90000"/>
                  <a:lumOff val="10000"/>
                </a:schemeClr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6154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6168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69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70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6155" name="KAN_1"/>
          <p:cNvGrpSpPr>
            <a:grpSpLocks/>
          </p:cNvGrpSpPr>
          <p:nvPr/>
        </p:nvGrpSpPr>
        <p:grpSpPr bwMode="auto">
          <a:xfrm>
            <a:off x="971550" y="2133600"/>
            <a:ext cx="647700" cy="395288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sz="2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66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67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6156" name="KAN_2"/>
          <p:cNvGrpSpPr>
            <a:grpSpLocks/>
          </p:cNvGrpSpPr>
          <p:nvPr/>
        </p:nvGrpSpPr>
        <p:grpSpPr bwMode="auto">
          <a:xfrm>
            <a:off x="971550" y="2708275"/>
            <a:ext cx="647700" cy="395288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sz="2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161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6162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6171" name="Picture 27" descr="C:\Users\va\Desktop\Referal-picture-300x212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48264" y="4077072"/>
            <a:ext cx="1600200" cy="1943100"/>
          </a:xfrm>
          <a:prstGeom prst="rect">
            <a:avLst/>
          </a:prstGeom>
          <a:noFill/>
        </p:spPr>
      </p:pic>
      <p:pic>
        <p:nvPicPr>
          <p:cNvPr id="6172" name="Picture 28" descr="C:\Users\va\Desktop\группа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084168" y="1988840"/>
            <a:ext cx="2857500" cy="18722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7171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5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7172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7173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b="1">
                <a:latin typeface="Arial" charset="0"/>
              </a:rPr>
              <a:t>Задание</a:t>
            </a:r>
          </a:p>
        </p:txBody>
      </p:sp>
      <p:sp>
        <p:nvSpPr>
          <p:cNvPr id="7174" name="Rectangle 47"/>
          <p:cNvSpPr>
            <a:spLocks noChangeArrowheads="1"/>
          </p:cNvSpPr>
          <p:nvPr/>
        </p:nvSpPr>
        <p:spPr bwMode="auto">
          <a:xfrm>
            <a:off x="971550" y="0"/>
            <a:ext cx="817245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-</a:t>
            </a: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Where  you ___(stay)?</a:t>
            </a:r>
          </a:p>
          <a:p>
            <a:pPr>
              <a:buFontTx/>
              <a:buChar char="-"/>
              <a:defRPr/>
            </a:pP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In </a:t>
            </a: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 little cottage. I ____(meet) </a:t>
            </a: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an English </a:t>
            </a: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</a:t>
            </a:r>
          </a:p>
          <a:p>
            <a:pPr>
              <a:defRPr/>
            </a:pP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girl </a:t>
            </a: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there. She was gorgeous!</a:t>
            </a:r>
            <a:endParaRPr lang="ru-RU" sz="3200" b="1" dirty="0">
              <a:solidFill>
                <a:schemeClr val="tx1">
                  <a:lumMod val="90000"/>
                  <a:lumOff val="1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175" name="Rectangle 48"/>
          <p:cNvSpPr>
            <a:spLocks noChangeArrowheads="1"/>
          </p:cNvSpPr>
          <p:nvPr/>
        </p:nvSpPr>
        <p:spPr bwMode="auto">
          <a:xfrm>
            <a:off x="1766888" y="2060575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2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have stayed; have met</a:t>
            </a:r>
            <a:endParaRPr lang="ru-RU" sz="3200" b="1" dirty="0">
              <a:solidFill>
                <a:schemeClr val="accent5">
                  <a:lumMod val="25000"/>
                </a:schemeClr>
              </a:solidFill>
              <a:latin typeface="Arial" charset="0"/>
            </a:endParaRPr>
          </a:p>
        </p:txBody>
      </p:sp>
      <p:sp>
        <p:nvSpPr>
          <p:cNvPr id="7176" name="Rectangle 49"/>
          <p:cNvSpPr>
            <a:spLocks noChangeArrowheads="1"/>
          </p:cNvSpPr>
          <p:nvPr/>
        </p:nvSpPr>
        <p:spPr bwMode="auto">
          <a:xfrm>
            <a:off x="1763713" y="2708275"/>
            <a:ext cx="6951662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2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did stay; met</a:t>
            </a:r>
            <a:endParaRPr lang="ru-RU" sz="3200" b="1" dirty="0">
              <a:solidFill>
                <a:schemeClr val="accent5">
                  <a:lumMod val="25000"/>
                </a:schemeClr>
              </a:solidFill>
              <a:latin typeface="Arial" charset="0"/>
            </a:endParaRPr>
          </a:p>
        </p:txBody>
      </p:sp>
      <p:sp>
        <p:nvSpPr>
          <p:cNvPr id="3083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400" b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charset="0"/>
              </a:rPr>
              <a:t>Далее </a:t>
            </a:r>
            <a:r>
              <a:rPr lang="ru-RU" sz="14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charset="0"/>
                <a:cs typeface="Arial" charset="0"/>
              </a:rPr>
              <a:t>►</a:t>
            </a:r>
            <a:endParaRPr lang="ru-RU" sz="1400" b="1" dirty="0">
              <a:solidFill>
                <a:schemeClr val="tx1">
                  <a:lumMod val="90000"/>
                  <a:lumOff val="10000"/>
                </a:schemeClr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7178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7193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8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7195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7179" name="KAN_1"/>
          <p:cNvGrpSpPr>
            <a:grpSpLocks/>
          </p:cNvGrpSpPr>
          <p:nvPr/>
        </p:nvGrpSpPr>
        <p:grpSpPr bwMode="auto">
          <a:xfrm>
            <a:off x="971550" y="2133600"/>
            <a:ext cx="647700" cy="395288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sz="2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191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7192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7180" name="KAN_2"/>
          <p:cNvGrpSpPr>
            <a:grpSpLocks/>
          </p:cNvGrpSpPr>
          <p:nvPr/>
        </p:nvGrpSpPr>
        <p:grpSpPr bwMode="auto">
          <a:xfrm>
            <a:off x="971550" y="2781300"/>
            <a:ext cx="647700" cy="395288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186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7187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7194" name="Picture 26" descr="C:\Users\va\Desktop\Britain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525527" y="2060848"/>
            <a:ext cx="2618473" cy="1800200"/>
          </a:xfrm>
          <a:prstGeom prst="ellipse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12500"/>
          </a:effectLst>
        </p:spPr>
      </p:pic>
      <p:pic>
        <p:nvPicPr>
          <p:cNvPr id="7196" name="Picture 28" descr="C:\Users\va\Desktop\Referal-picture-300x212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4077072"/>
            <a:ext cx="1600200" cy="194310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8195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6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8196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8197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b="1">
                <a:latin typeface="Arial" charset="0"/>
              </a:rPr>
              <a:t>Задание</a:t>
            </a:r>
          </a:p>
        </p:txBody>
      </p:sp>
      <p:sp>
        <p:nvSpPr>
          <p:cNvPr id="7174" name="Rectangle 47"/>
          <p:cNvSpPr>
            <a:spLocks noChangeArrowheads="1"/>
          </p:cNvSpPr>
          <p:nvPr/>
        </p:nvSpPr>
        <p:spPr bwMode="auto">
          <a:xfrm>
            <a:off x="971550" y="404813"/>
            <a:ext cx="81724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endParaRPr lang="ru-RU" sz="3200" b="1" dirty="0">
              <a:solidFill>
                <a:schemeClr val="tx1">
                  <a:lumMod val="90000"/>
                  <a:lumOff val="1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175" name="Rectangle 48"/>
          <p:cNvSpPr>
            <a:spLocks noChangeArrowheads="1"/>
          </p:cNvSpPr>
          <p:nvPr/>
        </p:nvSpPr>
        <p:spPr bwMode="auto">
          <a:xfrm>
            <a:off x="1835150" y="2133600"/>
            <a:ext cx="5541963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2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have fallen</a:t>
            </a:r>
            <a:endParaRPr lang="ru-RU" sz="3200" b="1" dirty="0">
              <a:solidFill>
                <a:schemeClr val="accent5">
                  <a:lumMod val="25000"/>
                </a:schemeClr>
              </a:solidFill>
              <a:latin typeface="Arial" charset="0"/>
            </a:endParaRPr>
          </a:p>
        </p:txBody>
      </p:sp>
      <p:sp>
        <p:nvSpPr>
          <p:cNvPr id="7176" name="Rectangle 49"/>
          <p:cNvSpPr>
            <a:spLocks noChangeArrowheads="1"/>
          </p:cNvSpPr>
          <p:nvPr/>
        </p:nvSpPr>
        <p:spPr bwMode="auto">
          <a:xfrm>
            <a:off x="1763713" y="2708275"/>
            <a:ext cx="6951662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3200" b="1" dirty="0">
              <a:solidFill>
                <a:schemeClr val="accent5">
                  <a:lumMod val="25000"/>
                </a:schemeClr>
              </a:solidFill>
              <a:latin typeface="Arial" charset="0"/>
            </a:endParaRPr>
          </a:p>
        </p:txBody>
      </p:sp>
      <p:sp>
        <p:nvSpPr>
          <p:cNvPr id="3083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400" b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charset="0"/>
              </a:rPr>
              <a:t>Далее </a:t>
            </a:r>
            <a:r>
              <a:rPr lang="ru-RU" sz="14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charset="0"/>
                <a:cs typeface="Arial" charset="0"/>
              </a:rPr>
              <a:t>►</a:t>
            </a:r>
            <a:endParaRPr lang="ru-RU" sz="1400" b="1" dirty="0">
              <a:solidFill>
                <a:schemeClr val="tx1">
                  <a:lumMod val="90000"/>
                  <a:lumOff val="10000"/>
                </a:schemeClr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8202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8219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8220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8221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8203" name="KAN_1"/>
          <p:cNvGrpSpPr>
            <a:grpSpLocks/>
          </p:cNvGrpSpPr>
          <p:nvPr/>
        </p:nvGrpSpPr>
        <p:grpSpPr bwMode="auto">
          <a:xfrm>
            <a:off x="971550" y="2133600"/>
            <a:ext cx="647700" cy="395288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sz="2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8217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8218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8204" name="KAN_2"/>
          <p:cNvGrpSpPr>
            <a:grpSpLocks/>
          </p:cNvGrpSpPr>
          <p:nvPr/>
        </p:nvGrpSpPr>
        <p:grpSpPr bwMode="auto">
          <a:xfrm>
            <a:off x="971550" y="2781300"/>
            <a:ext cx="647700" cy="395288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sz="2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8212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8213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8" name="Прямоугольник 27"/>
          <p:cNvSpPr/>
          <p:nvPr/>
        </p:nvSpPr>
        <p:spPr>
          <a:xfrm>
            <a:off x="1116013" y="260350"/>
            <a:ext cx="741680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- You are kidding!</a:t>
            </a:r>
          </a:p>
          <a:p>
            <a:pPr>
              <a:buFontTx/>
              <a:buChar char="-"/>
              <a:defRPr/>
            </a:pP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Nothing of the kind… By the way, you  </a:t>
            </a:r>
          </a:p>
          <a:p>
            <a:pPr>
              <a:defRPr/>
            </a:pP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ever __( fall) in love at first sight?</a:t>
            </a:r>
            <a:endParaRPr lang="ru-RU" sz="3200" b="1" dirty="0">
              <a:solidFill>
                <a:schemeClr val="tx1">
                  <a:lumMod val="90000"/>
                  <a:lumOff val="1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908175" y="2781300"/>
            <a:ext cx="2376488" cy="5349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2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did fall</a:t>
            </a:r>
            <a:endParaRPr lang="ru-RU" sz="3200" b="1" dirty="0">
              <a:solidFill>
                <a:schemeClr val="accent5">
                  <a:lumMod val="25000"/>
                </a:schemeClr>
              </a:solidFill>
              <a:latin typeface="Arial" charset="0"/>
            </a:endParaRPr>
          </a:p>
        </p:txBody>
      </p:sp>
      <p:pic>
        <p:nvPicPr>
          <p:cNvPr id="8222" name="Picture 30" descr="C:\Users\va\Desktop\Referal-picture-300x212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48264" y="4005064"/>
            <a:ext cx="1600200" cy="1943100"/>
          </a:xfrm>
          <a:prstGeom prst="rect">
            <a:avLst/>
          </a:prstGeom>
          <a:noFill/>
        </p:spPr>
      </p:pic>
      <p:pic>
        <p:nvPicPr>
          <p:cNvPr id="8223" name="Picture 31" descr="C:\Users\va\Desktop\влюбленные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660232" y="2060848"/>
            <a:ext cx="2232248" cy="17630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9219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7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9220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9221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b="1">
                <a:latin typeface="Arial" charset="0"/>
              </a:rPr>
              <a:t>Задание</a:t>
            </a:r>
          </a:p>
        </p:txBody>
      </p:sp>
      <p:sp>
        <p:nvSpPr>
          <p:cNvPr id="7175" name="Rectangle 48"/>
          <p:cNvSpPr>
            <a:spLocks noChangeArrowheads="1"/>
          </p:cNvSpPr>
          <p:nvPr/>
        </p:nvSpPr>
        <p:spPr bwMode="auto">
          <a:xfrm>
            <a:off x="1766888" y="2060575"/>
            <a:ext cx="73771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3200" b="1" dirty="0">
              <a:solidFill>
                <a:schemeClr val="accent5">
                  <a:lumMod val="25000"/>
                </a:schemeClr>
              </a:solidFill>
              <a:latin typeface="Arial" charset="0"/>
            </a:endParaRPr>
          </a:p>
        </p:txBody>
      </p:sp>
      <p:sp>
        <p:nvSpPr>
          <p:cNvPr id="7176" name="Rectangle 49"/>
          <p:cNvSpPr>
            <a:spLocks noChangeArrowheads="1"/>
          </p:cNvSpPr>
          <p:nvPr/>
        </p:nvSpPr>
        <p:spPr bwMode="auto">
          <a:xfrm>
            <a:off x="1763713" y="2708275"/>
            <a:ext cx="6951662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3200" b="1" dirty="0">
              <a:solidFill>
                <a:schemeClr val="accent5">
                  <a:lumMod val="25000"/>
                </a:schemeClr>
              </a:solidFill>
              <a:latin typeface="Arial" charset="0"/>
            </a:endParaRPr>
          </a:p>
        </p:txBody>
      </p:sp>
      <p:sp>
        <p:nvSpPr>
          <p:cNvPr id="3083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400" b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charset="0"/>
              </a:rPr>
              <a:t>Далее </a:t>
            </a:r>
            <a:r>
              <a:rPr lang="ru-RU" sz="14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charset="0"/>
                <a:cs typeface="Arial" charset="0"/>
              </a:rPr>
              <a:t>►</a:t>
            </a:r>
            <a:endParaRPr lang="ru-RU" sz="1400" b="1" dirty="0">
              <a:solidFill>
                <a:schemeClr val="tx1">
                  <a:lumMod val="90000"/>
                  <a:lumOff val="10000"/>
                </a:schemeClr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9225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9242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9243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9244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9226" name="KAN_1"/>
          <p:cNvGrpSpPr>
            <a:grpSpLocks/>
          </p:cNvGrpSpPr>
          <p:nvPr/>
        </p:nvGrpSpPr>
        <p:grpSpPr bwMode="auto">
          <a:xfrm>
            <a:off x="971550" y="2133600"/>
            <a:ext cx="647700" cy="395288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sz="2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9240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9241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9227" name="KAN_2"/>
          <p:cNvGrpSpPr>
            <a:grpSpLocks/>
          </p:cNvGrpSpPr>
          <p:nvPr/>
        </p:nvGrpSpPr>
        <p:grpSpPr bwMode="auto">
          <a:xfrm>
            <a:off x="971550" y="2781300"/>
            <a:ext cx="647700" cy="395288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sz="2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9235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9236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8" name="Прямоугольник 27"/>
          <p:cNvSpPr/>
          <p:nvPr/>
        </p:nvSpPr>
        <p:spPr>
          <a:xfrm>
            <a:off x="1042988" y="0"/>
            <a:ext cx="8101012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3200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-</a:t>
            </a: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Yes, many times, but sadly, nobody ___ever (fall) in love with me!</a:t>
            </a:r>
          </a:p>
          <a:p>
            <a:pPr>
              <a:defRPr/>
            </a:pP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-Cheer up! To everything there is a season</a:t>
            </a:r>
            <a:r>
              <a:rPr lang="en-US" sz="3200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</a:t>
            </a:r>
            <a:endParaRPr lang="ru-RU" sz="3200" dirty="0">
              <a:solidFill>
                <a:schemeClr val="tx1">
                  <a:lumMod val="90000"/>
                  <a:lumOff val="1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908175" y="2060575"/>
            <a:ext cx="5111750" cy="5365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2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has fallen</a:t>
            </a:r>
            <a:endParaRPr lang="ru-RU" sz="3200" b="1" dirty="0">
              <a:solidFill>
                <a:schemeClr val="accent5">
                  <a:lumMod val="25000"/>
                </a:schemeClr>
              </a:solidFill>
              <a:latin typeface="Arial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908175" y="2708275"/>
            <a:ext cx="2447925" cy="5365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2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fell</a:t>
            </a:r>
            <a:endParaRPr lang="ru-RU" sz="3200" b="1" dirty="0">
              <a:solidFill>
                <a:schemeClr val="accent5">
                  <a:lumMod val="25000"/>
                </a:schemeClr>
              </a:solidFill>
              <a:latin typeface="Arial" charset="0"/>
            </a:endParaRPr>
          </a:p>
        </p:txBody>
      </p:sp>
      <p:pic>
        <p:nvPicPr>
          <p:cNvPr id="9245" name="Picture 29" descr="C:\Users\va\Desktop\Referal-picture-300x212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4077072"/>
            <a:ext cx="1600200" cy="1943100"/>
          </a:xfrm>
          <a:prstGeom prst="rect">
            <a:avLst/>
          </a:prstGeom>
          <a:noFill/>
        </p:spPr>
      </p:pic>
      <p:pic>
        <p:nvPicPr>
          <p:cNvPr id="9246" name="Picture 30" descr="C:\Users\va\Desktop\погоня за счастьем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660232" y="2132856"/>
            <a:ext cx="2160240" cy="17335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10243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8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10244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10245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b="1">
                <a:latin typeface="Arial" charset="0"/>
              </a:rPr>
              <a:t>Задание</a:t>
            </a:r>
          </a:p>
        </p:txBody>
      </p:sp>
      <p:sp>
        <p:nvSpPr>
          <p:cNvPr id="6150" name="Rectangle 47"/>
          <p:cNvSpPr>
            <a:spLocks noChangeArrowheads="1"/>
          </p:cNvSpPr>
          <p:nvPr/>
        </p:nvSpPr>
        <p:spPr bwMode="auto">
          <a:xfrm>
            <a:off x="971550" y="274638"/>
            <a:ext cx="7715250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just">
              <a:buFontTx/>
              <a:buChar char="-"/>
              <a:defRPr/>
            </a:pPr>
            <a:endParaRPr lang="en-US" sz="3200" b="1" dirty="0">
              <a:solidFill>
                <a:schemeClr val="tx1">
                  <a:lumMod val="90000"/>
                  <a:lumOff val="1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151" name="Rectangle 48"/>
          <p:cNvSpPr>
            <a:spLocks noChangeArrowheads="1"/>
          </p:cNvSpPr>
          <p:nvPr/>
        </p:nvSpPr>
        <p:spPr bwMode="auto">
          <a:xfrm>
            <a:off x="1766888" y="2060575"/>
            <a:ext cx="68373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3200" b="1" dirty="0">
              <a:solidFill>
                <a:schemeClr val="accent5">
                  <a:lumMod val="25000"/>
                </a:schemeClr>
              </a:solidFill>
              <a:latin typeface="Arial" charset="0"/>
            </a:endParaRPr>
          </a:p>
        </p:txBody>
      </p:sp>
      <p:sp>
        <p:nvSpPr>
          <p:cNvPr id="6152" name="Rectangle 49"/>
          <p:cNvSpPr>
            <a:spLocks noChangeArrowheads="1"/>
          </p:cNvSpPr>
          <p:nvPr/>
        </p:nvSpPr>
        <p:spPr bwMode="auto">
          <a:xfrm>
            <a:off x="1766888" y="2636838"/>
            <a:ext cx="6837362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endParaRPr lang="ru-RU" sz="3200" b="1" dirty="0">
              <a:solidFill>
                <a:schemeClr val="accent5">
                  <a:lumMod val="25000"/>
                </a:schemeClr>
              </a:solidFill>
              <a:latin typeface="Arial" charset="0"/>
            </a:endParaRPr>
          </a:p>
        </p:txBody>
      </p:sp>
      <p:sp>
        <p:nvSpPr>
          <p:cNvPr id="3083" name="Dalee">
            <a:hlinkClick r:id="" action="ppaction://macro?name=Next_Slide" highlightClick="1"/>
          </p:cNvPr>
          <p:cNvSpPr>
            <a:spLocks noChangeArrowheads="1"/>
          </p:cNvSpPr>
          <p:nvPr/>
        </p:nvSpPr>
        <p:spPr bwMode="auto">
          <a:xfrm>
            <a:off x="7092950" y="6394450"/>
            <a:ext cx="939800" cy="30638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400" b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charset="0"/>
              </a:rPr>
              <a:t>Итоги </a:t>
            </a:r>
            <a:r>
              <a:rPr lang="ru-RU" sz="14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charset="0"/>
                <a:cs typeface="Arial" charset="0"/>
              </a:rPr>
              <a:t>►</a:t>
            </a:r>
            <a:endParaRPr lang="ru-RU" sz="1400" b="1" dirty="0">
              <a:solidFill>
                <a:schemeClr val="tx1">
                  <a:lumMod val="90000"/>
                  <a:lumOff val="10000"/>
                </a:schemeClr>
              </a:solidFill>
              <a:latin typeface="Arial" charset="0"/>
              <a:cs typeface="Arial" charset="0"/>
              <a:sym typeface="Webdings" pitchFamily="18" charset="2"/>
            </a:endParaRPr>
          </a:p>
        </p:txBody>
      </p:sp>
      <p:grpSp>
        <p:nvGrpSpPr>
          <p:cNvPr id="10250" name="Group 43"/>
          <p:cNvGrpSpPr>
            <a:grpSpLocks noChangeAspect="1"/>
          </p:cNvGrpSpPr>
          <p:nvPr/>
        </p:nvGrpSpPr>
        <p:grpSpPr bwMode="auto">
          <a:xfrm>
            <a:off x="6713538" y="6394450"/>
            <a:ext cx="287337" cy="306388"/>
            <a:chOff x="3115" y="4008"/>
            <a:chExt cx="195" cy="209"/>
          </a:xfrm>
        </p:grpSpPr>
        <p:sp>
          <p:nvSpPr>
            <p:cNvPr id="10268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269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270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10251" name="KAN_1"/>
          <p:cNvGrpSpPr>
            <a:grpSpLocks/>
          </p:cNvGrpSpPr>
          <p:nvPr/>
        </p:nvGrpSpPr>
        <p:grpSpPr bwMode="auto">
          <a:xfrm>
            <a:off x="971550" y="2133600"/>
            <a:ext cx="647700" cy="395288"/>
            <a:chOff x="521" y="1309"/>
            <a:chExt cx="408" cy="249"/>
          </a:xfrm>
        </p:grpSpPr>
        <p:sp>
          <p:nvSpPr>
            <p:cNvPr id="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sz="2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0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0266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10267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0252" name="KAN_2"/>
          <p:cNvGrpSpPr>
            <a:grpSpLocks/>
          </p:cNvGrpSpPr>
          <p:nvPr/>
        </p:nvGrpSpPr>
        <p:grpSpPr bwMode="auto">
          <a:xfrm>
            <a:off x="971550" y="2708275"/>
            <a:ext cx="647700" cy="395288"/>
            <a:chOff x="521" y="1309"/>
            <a:chExt cx="408" cy="249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sz="2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ru-RU" sz="100" smtClean="0">
                  <a:latin typeface="Arial" charset="0"/>
                </a:rPr>
                <a:t>1</a:t>
              </a:r>
              <a:endParaRPr lang="ru-RU" sz="100">
                <a:latin typeface="Arial" charset="0"/>
              </a:endParaRPr>
            </a:p>
          </p:txBody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10261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10262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0 w 2176"/>
                <a:gd name="T1" fmla="*/ 0 h 2179"/>
                <a:gd name="T2" fmla="*/ 0 w 2176"/>
                <a:gd name="T3" fmla="*/ 0 h 2179"/>
                <a:gd name="T4" fmla="*/ 0 w 2176"/>
                <a:gd name="T5" fmla="*/ 0 h 2179"/>
                <a:gd name="T6" fmla="*/ 0 w 2176"/>
                <a:gd name="T7" fmla="*/ 0 h 2179"/>
                <a:gd name="T8" fmla="*/ 0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1042988" y="260350"/>
            <a:ext cx="7850187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solidFill>
                  <a:schemeClr val="tx1">
                    <a:lumMod val="90000"/>
                    <a:lumOff val="10000"/>
                  </a:schemeClr>
                </a:solidFill>
                <a:latin typeface="Arial" charset="0"/>
              </a:rPr>
              <a:t>-</a:t>
            </a: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You look so happy today!</a:t>
            </a:r>
          </a:p>
          <a:p>
            <a:pPr>
              <a:defRPr/>
            </a:pP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-Guess what ! I ___just (get) a letter from </a:t>
            </a:r>
          </a:p>
          <a:p>
            <a:pPr>
              <a:defRPr/>
            </a:pP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my  girlfriend. I am over the Moon!</a:t>
            </a:r>
            <a:endParaRPr lang="ru-RU" sz="3200" dirty="0">
              <a:solidFill>
                <a:schemeClr val="tx1">
                  <a:lumMod val="90000"/>
                  <a:lumOff val="1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908175" y="2133600"/>
            <a:ext cx="1784350" cy="5349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2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got</a:t>
            </a:r>
            <a:endParaRPr lang="ru-RU" sz="3200" b="1" dirty="0">
              <a:solidFill>
                <a:schemeClr val="accent5">
                  <a:lumMod val="25000"/>
                </a:schemeClr>
              </a:solidFill>
              <a:latin typeface="Arial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908175" y="2636838"/>
            <a:ext cx="2151063" cy="5349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32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have got</a:t>
            </a:r>
            <a:endParaRPr lang="ru-RU" sz="3200" b="1" dirty="0">
              <a:solidFill>
                <a:schemeClr val="accent5">
                  <a:lumMod val="25000"/>
                </a:schemeClr>
              </a:solidFill>
              <a:latin typeface="Arial" charset="0"/>
            </a:endParaRPr>
          </a:p>
        </p:txBody>
      </p:sp>
      <p:pic>
        <p:nvPicPr>
          <p:cNvPr id="10271" name="Picture 31" descr="C:\Users\va\Desktop\Referal-picture-300x212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48264" y="4005064"/>
            <a:ext cx="1600200" cy="1943100"/>
          </a:xfrm>
          <a:prstGeom prst="rect">
            <a:avLst/>
          </a:prstGeom>
          <a:noFill/>
        </p:spPr>
      </p:pic>
      <p:pic>
        <p:nvPicPr>
          <p:cNvPr id="10272" name="Picture 32" descr="C:\Users\va\Desktop\мальчик на луне.jpg"/>
          <p:cNvPicPr>
            <a:picLocks noChangeAspect="1" noChangeArrowheads="1"/>
          </p:cNvPicPr>
          <p:nvPr/>
        </p:nvPicPr>
        <p:blipFill>
          <a:blip r:embed="rId3" cstate="email">
            <a:lum contrast="30000"/>
          </a:blip>
          <a:srcRect/>
          <a:stretch>
            <a:fillRect/>
          </a:stretch>
        </p:blipFill>
        <p:spPr bwMode="auto">
          <a:xfrm>
            <a:off x="6804248" y="2130188"/>
            <a:ext cx="1944216" cy="18028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11267" name="Out_Zd"/>
          <p:cNvSpPr txBox="1">
            <a:spLocks noChangeArrowheads="1"/>
          </p:cNvSpPr>
          <p:nvPr/>
        </p:nvSpPr>
        <p:spPr bwMode="auto">
          <a:xfrm>
            <a:off x="1835150" y="6384925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11268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22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11269" name="Out_ver"/>
          <p:cNvSpPr txBox="1">
            <a:spLocks noChangeArrowheads="1"/>
          </p:cNvSpPr>
          <p:nvPr/>
        </p:nvSpPr>
        <p:spPr bwMode="auto">
          <a:xfrm>
            <a:off x="5580063" y="3068638"/>
            <a:ext cx="1079500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11270" name="Out_proc"/>
          <p:cNvSpPr txBox="1">
            <a:spLocks noChangeArrowheads="1"/>
          </p:cNvSpPr>
          <p:nvPr/>
        </p:nvSpPr>
        <p:spPr bwMode="auto">
          <a:xfrm>
            <a:off x="5508625" y="3789363"/>
            <a:ext cx="1079500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6151" name="Out_oc"/>
          <p:cNvSpPr txBox="1">
            <a:spLocks noChangeArrowheads="1"/>
          </p:cNvSpPr>
          <p:nvPr/>
        </p:nvSpPr>
        <p:spPr bwMode="auto">
          <a:xfrm>
            <a:off x="6948488" y="3068638"/>
            <a:ext cx="1079500" cy="12239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endParaRPr lang="ru-RU" sz="66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12296" name="Tx_Zd"/>
          <p:cNvSpPr txBox="1">
            <a:spLocks noChangeArrowheads="1"/>
          </p:cNvSpPr>
          <p:nvPr/>
        </p:nvSpPr>
        <p:spPr bwMode="auto">
          <a:xfrm>
            <a:off x="251520" y="6440488"/>
            <a:ext cx="151219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ru-RU" sz="1400" b="1" dirty="0">
                <a:solidFill>
                  <a:schemeClr val="accent4">
                    <a:lumMod val="90000"/>
                    <a:lumOff val="10000"/>
                  </a:schemeClr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12297" name="Tx_Tim"/>
          <p:cNvSpPr txBox="1">
            <a:spLocks noChangeArrowheads="1"/>
          </p:cNvSpPr>
          <p:nvPr/>
        </p:nvSpPr>
        <p:spPr bwMode="auto">
          <a:xfrm>
            <a:off x="6307138" y="6440488"/>
            <a:ext cx="172878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ru-RU" sz="1400" b="1" dirty="0">
                <a:solidFill>
                  <a:schemeClr val="accent4">
                    <a:lumMod val="90000"/>
                    <a:lumOff val="10000"/>
                  </a:schemeClr>
                </a:solidFill>
                <a:latin typeface="Arial" charset="0"/>
              </a:rPr>
              <a:t>Затрачено времени</a:t>
            </a:r>
          </a:p>
        </p:txBody>
      </p:sp>
      <p:sp>
        <p:nvSpPr>
          <p:cNvPr id="12298" name="AutoShape 12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3563938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charset="0"/>
              </a:rPr>
              <a:t>Снова</a:t>
            </a:r>
          </a:p>
        </p:txBody>
      </p:sp>
      <p:sp>
        <p:nvSpPr>
          <p:cNvPr id="12299" name="AutoShape 13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4716463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charset="0"/>
              </a:rPr>
              <a:t>Выход</a:t>
            </a:r>
            <a:endParaRPr lang="ru-RU" sz="1400" b="1" dirty="0">
              <a:solidFill>
                <a:schemeClr val="tx1">
                  <a:lumMod val="90000"/>
                  <a:lumOff val="10000"/>
                </a:schemeClr>
              </a:solidFill>
              <a:latin typeface="Arial" charset="0"/>
              <a:sym typeface="Webdings" pitchFamily="18" charset="2"/>
            </a:endParaRPr>
          </a:p>
        </p:txBody>
      </p:sp>
      <p:sp>
        <p:nvSpPr>
          <p:cNvPr id="12300" name="Rectangle 14"/>
          <p:cNvSpPr>
            <a:spLocks noChangeArrowheads="1"/>
          </p:cNvSpPr>
          <p:nvPr/>
        </p:nvSpPr>
        <p:spPr bwMode="auto">
          <a:xfrm>
            <a:off x="827088" y="3019425"/>
            <a:ext cx="47529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32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Правильных</a:t>
            </a:r>
            <a:r>
              <a:rPr lang="en-US" sz="32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 </a:t>
            </a:r>
            <a:r>
              <a:rPr lang="ru-RU" sz="32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ответов</a:t>
            </a:r>
          </a:p>
        </p:txBody>
      </p:sp>
      <p:sp>
        <p:nvSpPr>
          <p:cNvPr id="12301" name="Rectangle 15"/>
          <p:cNvSpPr>
            <a:spLocks noChangeArrowheads="1"/>
          </p:cNvSpPr>
          <p:nvPr/>
        </p:nvSpPr>
        <p:spPr bwMode="auto">
          <a:xfrm>
            <a:off x="827088" y="3740150"/>
            <a:ext cx="4208462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3200" b="1" dirty="0">
                <a:solidFill>
                  <a:schemeClr val="accent5">
                    <a:lumMod val="25000"/>
                  </a:schemeClr>
                </a:solidFill>
                <a:latin typeface="Arial" charset="0"/>
              </a:rPr>
              <a:t>в процентах</a:t>
            </a:r>
          </a:p>
        </p:txBody>
      </p:sp>
      <p:sp>
        <p:nvSpPr>
          <p:cNvPr id="6160" name="Rectangle 16"/>
          <p:cNvSpPr>
            <a:spLocks noChangeArrowheads="1"/>
          </p:cNvSpPr>
          <p:nvPr/>
        </p:nvSpPr>
        <p:spPr bwMode="auto">
          <a:xfrm>
            <a:off x="6627813" y="2349500"/>
            <a:ext cx="16891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Оценка</a:t>
            </a:r>
          </a:p>
        </p:txBody>
      </p:sp>
      <p:sp>
        <p:nvSpPr>
          <p:cNvPr id="6161" name="Rectangle 17"/>
          <p:cNvSpPr>
            <a:spLocks noChangeArrowheads="1"/>
          </p:cNvSpPr>
          <p:nvPr/>
        </p:nvSpPr>
        <p:spPr bwMode="auto">
          <a:xfrm>
            <a:off x="687388" y="357188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65000"/>
              </a:lnSpc>
              <a:defRPr/>
            </a:pPr>
            <a:r>
              <a:rPr lang="ru-RU" sz="6000" b="1" dirty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Результаты</a:t>
            </a:r>
            <a:r>
              <a:rPr lang="en-US" sz="6000" b="1" dirty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/>
            </a:r>
            <a:br>
              <a:rPr lang="en-US" sz="6000" b="1" dirty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</a:br>
            <a:r>
              <a:rPr lang="ru-RU" sz="4000" b="1" dirty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тестирования</a:t>
            </a:r>
          </a:p>
        </p:txBody>
      </p:sp>
      <p:sp>
        <p:nvSpPr>
          <p:cNvPr id="11280" name="Out_osh"/>
          <p:cNvSpPr txBox="1">
            <a:spLocks noChangeArrowheads="1"/>
          </p:cNvSpPr>
          <p:nvPr/>
        </p:nvSpPr>
        <p:spPr bwMode="auto">
          <a:xfrm>
            <a:off x="2339975" y="4797425"/>
            <a:ext cx="5976938" cy="25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1000">
              <a:latin typeface="Arial" charset="0"/>
            </a:endParaRPr>
          </a:p>
        </p:txBody>
      </p:sp>
      <p:sp>
        <p:nvSpPr>
          <p:cNvPr id="18" name="Zhdi" hidden="1"/>
          <p:cNvSpPr>
            <a:spLocks noChangeArrowheads="1"/>
          </p:cNvSpPr>
          <p:nvPr/>
        </p:nvSpPr>
        <p:spPr bwMode="auto">
          <a:xfrm>
            <a:off x="2592388" y="1793875"/>
            <a:ext cx="3959225" cy="11430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69850" cmpd="thickThin" algn="ctr">
            <a:solidFill>
              <a:schemeClr val="accent2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sz="4000" b="1"/>
              <a:t>Подождите!</a:t>
            </a:r>
          </a:p>
          <a:p>
            <a:pPr algn="ctr">
              <a:defRPr/>
            </a:pPr>
            <a:r>
              <a:rPr lang="ru-RU"/>
              <a:t>Идет обработка данных</a:t>
            </a:r>
          </a:p>
        </p:txBody>
      </p:sp>
      <p:sp>
        <p:nvSpPr>
          <p:cNvPr id="12306" name="T_osh"/>
          <p:cNvSpPr txBox="1">
            <a:spLocks noChangeArrowheads="1"/>
          </p:cNvSpPr>
          <p:nvPr/>
        </p:nvSpPr>
        <p:spPr bwMode="auto">
          <a:xfrm>
            <a:off x="900113" y="4724400"/>
            <a:ext cx="1368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1000" b="1" dirty="0">
                <a:solidFill>
                  <a:schemeClr val="accent4">
                    <a:lumMod val="90000"/>
                    <a:lumOff val="10000"/>
                  </a:schemeClr>
                </a:solidFill>
                <a:latin typeface="Arial" charset="0"/>
              </a:rPr>
              <a:t>Ошибки в выборе ответов на задания: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умерки">
  <a:themeElements>
    <a:clrScheme name="Сумерки 9">
      <a:dk1>
        <a:srgbClr val="4A2500"/>
      </a:dk1>
      <a:lt1>
        <a:srgbClr val="C2C0BA"/>
      </a:lt1>
      <a:dk2>
        <a:srgbClr val="788569"/>
      </a:dk2>
      <a:lt2>
        <a:srgbClr val="F4F4EC"/>
      </a:lt2>
      <a:accent1>
        <a:srgbClr val="E1DFC1"/>
      </a:accent1>
      <a:accent2>
        <a:srgbClr val="A5A7AF"/>
      </a:accent2>
      <a:accent3>
        <a:srgbClr val="DDDCD9"/>
      </a:accent3>
      <a:accent4>
        <a:srgbClr val="3E1E00"/>
      </a:accent4>
      <a:accent5>
        <a:srgbClr val="EEECDD"/>
      </a:accent5>
      <a:accent6>
        <a:srgbClr val="95979E"/>
      </a:accent6>
      <a:hlink>
        <a:srgbClr val="9C9800"/>
      </a:hlink>
      <a:folHlink>
        <a:srgbClr val="666633"/>
      </a:folHlink>
    </a:clrScheme>
    <a:fontScheme name="Сумерки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умерки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0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1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2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3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4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5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6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7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8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57653F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ShabTest</Template>
  <TotalTime>448</TotalTime>
  <Words>394</Words>
  <Application>Microsoft Office PowerPoint</Application>
  <PresentationFormat>Экран (4:3)</PresentationFormat>
  <Paragraphs>127</Paragraphs>
  <Slides>10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Tahoma</vt:lpstr>
      <vt:lpstr>Arial</vt:lpstr>
      <vt:lpstr>Wingdings</vt:lpstr>
      <vt:lpstr>Arial Unicode MS</vt:lpstr>
      <vt:lpstr>Segoe Script</vt:lpstr>
      <vt:lpstr>Webdings</vt:lpstr>
      <vt:lpstr>Сумерки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Россошанская школа-интернат</Company>
  <LinksUpToDate>false</LinksUpToDate>
  <SharedDoc>false</SharedDoc>
  <HyperlinkBase>http://www.rosinka.vrn.ru/pp/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для создания тестов</dc:title>
  <dc:creator>Комаровский Анатолий Николаевич</dc:creator>
  <dc:description>Работает в MS PowerPoint 2003 и 2007</dc:description>
  <cp:lastModifiedBy>va</cp:lastModifiedBy>
  <cp:revision>56</cp:revision>
  <dcterms:created xsi:type="dcterms:W3CDTF">2009-11-15T10:01:00Z</dcterms:created>
  <dcterms:modified xsi:type="dcterms:W3CDTF">2016-12-03T17:44:53Z</dcterms:modified>
</cp:coreProperties>
</file>