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0AA6"/>
    <a:srgbClr val="0033CC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746604571"/>
  <ax:ocxPr ax:name="BackColor" ax:value="16777215"/>
  <ax:ocxPr ax:name="Size" ax:value="8202;803"/>
  <ax:ocxPr ax:name="FontName" ax:value="Arial"/>
  <ax:ocxPr ax:name="FontHeight" ax:value="285"/>
  <ax:ocxPr ax:name="FontCharSet" ax:value="204"/>
  <ax:ocxPr ax:name="FontPitchAndFamily" ax:value="2"/>
  <ax:ocxPr ax:name="ParagraphAlign" ax:value="3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20146FA-3BDE-49EA-8ED0-03C2E1FDC4A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EC656B-915A-44F6-915B-C92DA30EA960}" type="slidenum">
              <a:rPr lang="ru-RU"/>
              <a:pPr/>
              <a:t>1</a:t>
            </a:fld>
            <a:endParaRPr lang="ru-RU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/>
              <a:t>Версия от 18.11.2009 г. Последнюю версию шаблона смотрите на сайте «Тестирование в </a:t>
            </a:r>
            <a:r>
              <a:rPr lang="en-US"/>
              <a:t>MS PowerPoint</a:t>
            </a:r>
            <a:r>
              <a:rPr lang="ru-RU"/>
              <a:t>» http://www.rosinka.vrn.ru/pp/</a:t>
            </a:r>
          </a:p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156572-A684-4F7A-AA3F-334314B0B219}" type="slidenum">
              <a:rPr lang="ru-RU"/>
              <a:pPr/>
              <a:t>12</a:t>
            </a:fld>
            <a:endParaRPr lang="ru-RU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ED777E1-B06B-4F02-AF6D-C548061665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FECD04-468C-461C-9F54-AE2A9ACEBC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2EB129-0220-48FB-B846-E39161F578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88F4177-E323-4027-B652-9ABCEE23F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DD5974-2841-42DB-A3E7-6579FAE4BB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CFAA768-855D-4548-AFD9-6ACD72EE1B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A3D588-F045-4F51-A696-BDCFC8348F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6FB8E0F-EFE1-4874-94C8-3CBA9C3872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28B9A27-5B76-4293-AF43-DB52EC2DF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364C78-3ABC-4235-A2C8-C5C3FD8BD7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79A83C-B466-4142-A69E-524764E5C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411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C3C7E0E-4157-43E5-A51A-CA5900A873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2053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7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4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5" name="Tx_Zd"/>
          <p:cNvSpPr txBox="1">
            <a:spLocks noChangeArrowheads="1"/>
          </p:cNvSpPr>
          <p:nvPr/>
        </p:nvSpPr>
        <p:spPr bwMode="auto">
          <a:xfrm>
            <a:off x="539750" y="6442075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2056" name="Tx_Tim"/>
          <p:cNvSpPr txBox="1">
            <a:spLocks noChangeArrowheads="1"/>
          </p:cNvSpPr>
          <p:nvPr/>
        </p:nvSpPr>
        <p:spPr bwMode="auto">
          <a:xfrm>
            <a:off x="6227763" y="6442075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2057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2058" name="Text Box 9"/>
          <p:cNvSpPr txBox="1">
            <a:spLocks noChangeArrowheads="1"/>
          </p:cNvSpPr>
          <p:nvPr/>
        </p:nvSpPr>
        <p:spPr bwMode="auto">
          <a:xfrm>
            <a:off x="3300413" y="4286256"/>
            <a:ext cx="2520950" cy="29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684213" y="17780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</a:rPr>
              <a:t>Why parrots are different </a:t>
            </a:r>
            <a:r>
              <a:rPr lang="en-US" sz="4400" b="1" dirty="0" err="1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</a:rPr>
              <a:t>colours</a:t>
            </a:r>
            <a:endParaRPr lang="ru-RU" sz="4400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1363663" y="3208338"/>
            <a:ext cx="64008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  <a:latin typeface="Calibri" pitchFamily="34" charset="0"/>
              </a:rPr>
              <a:t>ЕГЭ 32-38</a:t>
            </a:r>
            <a:endParaRPr lang="ru-RU" sz="3200" i="1" dirty="0">
              <a:solidFill>
                <a:schemeClr val="accent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062" name="pass" hidden="1"/>
          <p:cNvSpPr txBox="1">
            <a:spLocks noChangeArrowheads="1"/>
          </p:cNvSpPr>
          <p:nvPr/>
        </p:nvSpPr>
        <p:spPr bwMode="auto">
          <a:xfrm>
            <a:off x="1936750" y="204788"/>
            <a:ext cx="647700" cy="2778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123</a:t>
            </a:r>
            <a:endParaRPr lang="ru-RU" sz="1200"/>
          </a:p>
        </p:txBody>
      </p:sp>
      <p:sp>
        <p:nvSpPr>
          <p:cNvPr id="2063" name="tk" hidden="1"/>
          <p:cNvSpPr txBox="1">
            <a:spLocks noChangeArrowheads="1"/>
          </p:cNvSpPr>
          <p:nvPr/>
        </p:nvSpPr>
        <p:spPr bwMode="auto">
          <a:xfrm>
            <a:off x="27543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1.2</a:t>
            </a:r>
            <a:endParaRPr lang="ru-RU" sz="1200"/>
          </a:p>
        </p:txBody>
      </p:sp>
      <p:sp>
        <p:nvSpPr>
          <p:cNvPr id="2064" name="tfm" hidden="1"/>
          <p:cNvSpPr txBox="1">
            <a:spLocks noChangeArrowheads="1"/>
          </p:cNvSpPr>
          <p:nvPr/>
        </p:nvSpPr>
        <p:spPr bwMode="auto">
          <a:xfrm>
            <a:off x="35734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2065" name="tft" hidden="1"/>
          <p:cNvSpPr txBox="1">
            <a:spLocks noChangeArrowheads="1"/>
          </p:cNvSpPr>
          <p:nvPr/>
        </p:nvSpPr>
        <p:spPr bwMode="auto">
          <a:xfrm>
            <a:off x="43926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2066" name="tfo" hidden="1"/>
          <p:cNvSpPr txBox="1">
            <a:spLocks noChangeArrowheads="1"/>
          </p:cNvSpPr>
          <p:nvPr/>
        </p:nvSpPr>
        <p:spPr bwMode="auto">
          <a:xfrm>
            <a:off x="52117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False</a:t>
            </a:r>
          </a:p>
        </p:txBody>
      </p:sp>
      <p:sp>
        <p:nvSpPr>
          <p:cNvPr id="2067" name="tfs" hidden="1"/>
          <p:cNvSpPr txBox="1">
            <a:spLocks noChangeArrowheads="1"/>
          </p:cNvSpPr>
          <p:nvPr/>
        </p:nvSpPr>
        <p:spPr bwMode="auto">
          <a:xfrm>
            <a:off x="6030913" y="206375"/>
            <a:ext cx="574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grpSp>
        <p:nvGrpSpPr>
          <p:cNvPr id="2068" name="Group 20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2069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070" name="Freeform 22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/>
                <a:ahLst/>
                <a:cxnLst>
                  <a:cxn ang="0">
                    <a:pos x="3612" y="2813"/>
                  </a:cxn>
                  <a:cxn ang="0">
                    <a:pos x="12" y="2809"/>
                  </a:cxn>
                  <a:cxn ang="0">
                    <a:pos x="12" y="0"/>
                  </a:cxn>
                  <a:cxn ang="0">
                    <a:pos x="3612" y="2813"/>
                  </a:cxn>
                </a:cxnLst>
                <a:rect l="0" t="0" r="r" b="b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1" name="Freeform 2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76" y="594"/>
                  </a:cxn>
                  <a:cxn ang="0">
                    <a:pos x="538" y="1625"/>
                  </a:cxn>
                  <a:cxn ang="0">
                    <a:pos x="0" y="1770"/>
                  </a:cxn>
                  <a:cxn ang="0">
                    <a:pos x="0" y="0"/>
                  </a:cxn>
                </a:cxnLst>
                <a:rect l="0" t="0" r="r" b="b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2" name="Freeform 24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198"/>
                  </a:cxn>
                  <a:cxn ang="0">
                    <a:pos x="285" y="206"/>
                  </a:cxn>
                  <a:cxn ang="0">
                    <a:pos x="0" y="0"/>
                  </a:cxn>
                </a:cxnLst>
                <a:rect l="0" t="0" r="r" b="b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3" name="Freeform 25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/>
                <a:ahLst/>
                <a:cxnLst>
                  <a:cxn ang="0">
                    <a:pos x="855" y="1382"/>
                  </a:cxn>
                  <a:cxn ang="0">
                    <a:pos x="861" y="96"/>
                  </a:cxn>
                  <a:cxn ang="0">
                    <a:pos x="609" y="0"/>
                  </a:cxn>
                  <a:cxn ang="0">
                    <a:pos x="228" y="1196"/>
                  </a:cxn>
                  <a:cxn ang="0">
                    <a:pos x="0" y="1391"/>
                  </a:cxn>
                  <a:cxn ang="0">
                    <a:pos x="855" y="1382"/>
                  </a:cxn>
                </a:cxnLst>
                <a:rect l="0" t="0" r="r" b="b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4" name="Freeform 26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29"/>
                  </a:cxn>
                  <a:cxn ang="0">
                    <a:pos x="444" y="1229"/>
                  </a:cxn>
                  <a:cxn ang="0">
                    <a:pos x="438" y="153"/>
                  </a:cxn>
                  <a:cxn ang="0">
                    <a:pos x="0" y="0"/>
                  </a:cxn>
                </a:cxnLst>
                <a:rect l="0" t="0" r="r" b="b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5" name="Freeform 27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/>
                <a:ahLst/>
                <a:cxnLst>
                  <a:cxn ang="0">
                    <a:pos x="12" y="659"/>
                  </a:cxn>
                  <a:cxn ang="0">
                    <a:pos x="0" y="0"/>
                  </a:cxn>
                  <a:cxn ang="0">
                    <a:pos x="207" y="84"/>
                  </a:cxn>
                  <a:cxn ang="0">
                    <a:pos x="12" y="659"/>
                  </a:cxn>
                </a:cxnLst>
                <a:rect l="0" t="0" r="r" b="b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6" name="Freeform 2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884"/>
                  </a:cxn>
                  <a:cxn ang="0">
                    <a:pos x="1365" y="885"/>
                  </a:cxn>
                  <a:cxn ang="0">
                    <a:pos x="294" y="0"/>
                  </a:cxn>
                </a:cxnLst>
                <a:rect l="0" t="0" r="r" b="b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77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2078" name="Freeform 30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/>
                <a:ahLst/>
                <a:cxnLst>
                  <a:cxn ang="0">
                    <a:pos x="3612" y="2813"/>
                  </a:cxn>
                  <a:cxn ang="0">
                    <a:pos x="12" y="2809"/>
                  </a:cxn>
                  <a:cxn ang="0">
                    <a:pos x="12" y="0"/>
                  </a:cxn>
                  <a:cxn ang="0">
                    <a:pos x="3612" y="2813"/>
                  </a:cxn>
                </a:cxnLst>
                <a:rect l="0" t="0" r="r" b="b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9" name="Freeform 31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76" y="594"/>
                  </a:cxn>
                  <a:cxn ang="0">
                    <a:pos x="538" y="1625"/>
                  </a:cxn>
                  <a:cxn ang="0">
                    <a:pos x="0" y="1770"/>
                  </a:cxn>
                  <a:cxn ang="0">
                    <a:pos x="0" y="0"/>
                  </a:cxn>
                </a:cxnLst>
                <a:rect l="0" t="0" r="r" b="b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0" name="Freeform 3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198"/>
                  </a:cxn>
                  <a:cxn ang="0">
                    <a:pos x="285" y="206"/>
                  </a:cxn>
                  <a:cxn ang="0">
                    <a:pos x="0" y="0"/>
                  </a:cxn>
                </a:cxnLst>
                <a:rect l="0" t="0" r="r" b="b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1" name="Freeform 33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/>
                <a:ahLst/>
                <a:cxnLst>
                  <a:cxn ang="0">
                    <a:pos x="855" y="1382"/>
                  </a:cxn>
                  <a:cxn ang="0">
                    <a:pos x="861" y="96"/>
                  </a:cxn>
                  <a:cxn ang="0">
                    <a:pos x="609" y="0"/>
                  </a:cxn>
                  <a:cxn ang="0">
                    <a:pos x="228" y="1196"/>
                  </a:cxn>
                  <a:cxn ang="0">
                    <a:pos x="0" y="1391"/>
                  </a:cxn>
                  <a:cxn ang="0">
                    <a:pos x="855" y="1382"/>
                  </a:cxn>
                </a:cxnLst>
                <a:rect l="0" t="0" r="r" b="b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2" name="Freeform 34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29"/>
                  </a:cxn>
                  <a:cxn ang="0">
                    <a:pos x="444" y="1229"/>
                  </a:cxn>
                  <a:cxn ang="0">
                    <a:pos x="438" y="153"/>
                  </a:cxn>
                  <a:cxn ang="0">
                    <a:pos x="0" y="0"/>
                  </a:cxn>
                </a:cxnLst>
                <a:rect l="0" t="0" r="r" b="b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3" name="Freeform 35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/>
                <a:ahLst/>
                <a:cxnLst>
                  <a:cxn ang="0">
                    <a:pos x="12" y="659"/>
                  </a:cxn>
                  <a:cxn ang="0">
                    <a:pos x="0" y="0"/>
                  </a:cxn>
                  <a:cxn ang="0">
                    <a:pos x="207" y="84"/>
                  </a:cxn>
                  <a:cxn ang="0">
                    <a:pos x="12" y="659"/>
                  </a:cxn>
                </a:cxnLst>
                <a:rect l="0" t="0" r="r" b="b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4" name="Freeform 36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884"/>
                  </a:cxn>
                  <a:cxn ang="0">
                    <a:pos x="1365" y="885"/>
                  </a:cxn>
                  <a:cxn ang="0">
                    <a:pos x="294" y="0"/>
                  </a:cxn>
                </a:cxnLst>
                <a:rect l="0" t="0" r="r" b="b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085" name="Rectangle 37">
              <a:hlinkClick r:id="" action="ppaction://macro?name=Test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8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575"/>
            <a:ext cx="2159000" cy="3381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2087" name="ttim" hidden="1"/>
          <p:cNvSpPr txBox="1">
            <a:spLocks noChangeArrowheads="1"/>
          </p:cNvSpPr>
          <p:nvPr/>
        </p:nvSpPr>
        <p:spPr bwMode="auto">
          <a:xfrm>
            <a:off x="6777038" y="2063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10</a:t>
            </a:r>
            <a:endParaRPr lang="ru-RU" sz="1200"/>
          </a:p>
        </p:txBody>
      </p:sp>
      <p:sp>
        <p:nvSpPr>
          <p:cNvPr id="2088" name="tff" hidden="1"/>
          <p:cNvSpPr txBox="1">
            <a:spLocks noChangeArrowheads="1"/>
          </p:cNvSpPr>
          <p:nvPr/>
        </p:nvSpPr>
        <p:spPr bwMode="auto">
          <a:xfrm>
            <a:off x="7812088" y="2079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40" name="Прямоугольник 39"/>
          <p:cNvSpPr/>
          <p:nvPr/>
        </p:nvSpPr>
        <p:spPr>
          <a:xfrm>
            <a:off x="2286000" y="5357826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>
                <a:ln w="10541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Жигалова Анна Сергеевна</a:t>
            </a:r>
          </a:p>
          <a:p>
            <a:pPr algn="ctr">
              <a:defRPr/>
            </a:pPr>
            <a:r>
              <a:rPr lang="ru-RU" sz="2400" dirty="0">
                <a:ln w="10541" cmpd="sng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2016г.</a:t>
            </a:r>
            <a:endParaRPr lang="ru-RU" sz="2400" dirty="0">
              <a:ln w="10541" cmpd="sng">
                <a:solidFill>
                  <a:schemeClr val="accent4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1" name="Рисунок 40" descr="250956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2571744"/>
            <a:ext cx="2078197" cy="2857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controls>
      <p:control spid="2061" name="TextBox1" r:id="rId2" imgW="2952720" imgH="2858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A long time ago in Greece every animal was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colourful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… for the parrot. The parrots were dull and boring.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accept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besides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except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apart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6156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6160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16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172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17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2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The parrots hated being like this because … liked them. Other animals often made fun of them.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nobody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everybody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anybody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somebody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3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The parrots were … with this and wished the other animals would be nice to them.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brought up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fed up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grown up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given up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4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One day something amazing happened. It started to rain. The animals were fascinated by this as they had never seen a single drop of rain in their … lives. The sun was still shining and the air was still warm</a:t>
            </a:r>
            <a:r>
              <a:rPr lang="ru-RU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;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the animals were very confused.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long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complete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whole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full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A couple of hours later an elephant, who was really observant, noticed the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in the sky: red, orange, yellow, green, blue, indigo and violet. He … and everyone looked at him. 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  <a:p>
            <a:pPr algn="ctr">
              <a:defRPr/>
            </a:pP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roared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hooted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howled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trumpeted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 hidden="1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 hidden="1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The elephant pointed his trunk at the bright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in the sky. All the other animals were astonished. What did the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in the sky mean? 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  <a:p>
            <a:pPr algn="ctr">
              <a:defRPr/>
            </a:pP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2285992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6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 The animals didn’t … the idea of going to the parrots, but they didn’t have any alternative as the parrots were considered the most intelligent creatures in the area.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want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fancy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wish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prefer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 hidden="1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 hidden="1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So, the animals went over to the parrots to ask what all the pretty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 were in the sky. It was a rainbow, of course.</a:t>
            </a:r>
          </a:p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        A couple of minutes later there was a popping sound and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 were flying off in every direction.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/>
            </a:pP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2285992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7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</a:rPr>
              <a:t>One spark landed on a parrot and the parrot … red, blue and yellow. 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err="1" smtClean="0">
                <a:solidFill>
                  <a:srgbClr val="7030A0"/>
                </a:solidFill>
                <a:latin typeface="Calibri" pitchFamily="34" charset="0"/>
              </a:rPr>
              <a:t>coloured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turned</a:t>
            </a:r>
            <a:endParaRPr lang="ru-RU" sz="2400" i="1" dirty="0">
              <a:solidFill>
                <a:srgbClr val="7030A0"/>
              </a:solidFill>
              <a:latin typeface="Calibri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changed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i="1" dirty="0" smtClean="0">
                <a:solidFill>
                  <a:srgbClr val="7030A0"/>
                </a:solidFill>
                <a:latin typeface="Calibri" pitchFamily="34" charset="0"/>
              </a:rPr>
              <a:t>painted</a:t>
            </a:r>
            <a:endParaRPr lang="ru-RU" sz="2400" i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5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6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7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18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8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8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286000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70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 hidden="1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 hidden="1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428604"/>
            <a:ext cx="822960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 This started to happen to all the parrots. The only thing that was different was that they were all different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colours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algn="ctr"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That is why parrots are beautiful and </a:t>
            </a:r>
            <a:r>
              <a:rPr lang="en-US" sz="2400" dirty="0" err="1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colourful</a:t>
            </a:r>
            <a:r>
              <a:rPr lang="en-US" sz="2400" dirty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Verdana" pitchFamily="34" charset="0"/>
                <a:cs typeface="Verdana" pitchFamily="34" charset="0"/>
              </a:rPr>
              <a:t> today.</a:t>
            </a:r>
            <a:endParaRPr lang="ru-RU" sz="2400" dirty="0">
              <a:solidFill>
                <a:schemeClr val="accent5">
                  <a:lumMod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 charset="0"/>
              </a:rPr>
              <a:t>Итоги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57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59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pic>
        <p:nvPicPr>
          <p:cNvPr id="56" name="Рисунок 56" descr="попугай-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2285992"/>
            <a:ext cx="41354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8195" name="Out_Zd" hidden="1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19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197" name="Out_ver"/>
          <p:cNvSpPr txBox="1">
            <a:spLocks noChangeArrowheads="1"/>
          </p:cNvSpPr>
          <p:nvPr/>
        </p:nvSpPr>
        <p:spPr bwMode="auto">
          <a:xfrm>
            <a:off x="5291138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>
                <a:lumMod val="25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8198" name="Out_proc"/>
          <p:cNvSpPr txBox="1">
            <a:spLocks noChangeArrowheads="1"/>
          </p:cNvSpPr>
          <p:nvPr/>
        </p:nvSpPr>
        <p:spPr bwMode="auto">
          <a:xfrm>
            <a:off x="5291138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>
                <a:lumMod val="25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>
                <a:lumMod val="25000"/>
              </a:schemeClr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 dirty="0">
              <a:solidFill>
                <a:srgbClr val="110AA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8201" name="Tx_Zd" hidden="1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8202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8203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8204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8205" name="Rectangle 14"/>
          <p:cNvSpPr>
            <a:spLocks noChangeArrowheads="1"/>
          </p:cNvSpPr>
          <p:nvPr/>
        </p:nvSpPr>
        <p:spPr bwMode="auto">
          <a:xfrm>
            <a:off x="827088" y="3019425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rgbClr val="7030A0"/>
                </a:solidFill>
                <a:latin typeface="Calibri" pitchFamily="34" charset="0"/>
              </a:rPr>
              <a:t>Правильных ответов</a:t>
            </a:r>
          </a:p>
        </p:txBody>
      </p:sp>
      <p:sp>
        <p:nvSpPr>
          <p:cNvPr id="8206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rgbClr val="7030A0"/>
                </a:solidFill>
                <a:latin typeface="Calibri" pitchFamily="34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928662" y="1857364"/>
            <a:ext cx="542928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Calibri" pitchFamily="34" charset="0"/>
              </a:rPr>
              <a:t>Результаты</a:t>
            </a:r>
            <a:r>
              <a:rPr lang="en-US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Calibri" pitchFamily="34" charset="0"/>
              </a:rPr>
              <a:t/>
            </a:r>
            <a:br>
              <a:rPr lang="en-US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Calibri" pitchFamily="34" charset="0"/>
              </a:rPr>
            </a:b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Calibri" pitchFamily="34" charset="0"/>
              </a:rPr>
              <a:t> тестирования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8209" name="Out_osh"/>
          <p:cNvSpPr txBox="1">
            <a:spLocks noChangeArrowheads="1"/>
          </p:cNvSpPr>
          <p:nvPr/>
        </p:nvSpPr>
        <p:spPr bwMode="auto">
          <a:xfrm>
            <a:off x="3071802" y="4786322"/>
            <a:ext cx="5173673" cy="246221"/>
          </a:xfrm>
          <a:prstGeom prst="rect">
            <a:avLst/>
          </a:prstGeom>
          <a:noFill/>
          <a:ln w="9525">
            <a:solidFill>
              <a:schemeClr val="accent5">
                <a:lumMod val="2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ru-RU" sz="1000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8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8211" name="T_osh"/>
          <p:cNvSpPr txBox="1">
            <a:spLocks noChangeArrowheads="1"/>
          </p:cNvSpPr>
          <p:nvPr/>
        </p:nvSpPr>
        <p:spPr bwMode="auto">
          <a:xfrm>
            <a:off x="1042988" y="4645025"/>
            <a:ext cx="16716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solidFill>
                  <a:srgbClr val="7030A0"/>
                </a:solidFill>
                <a:latin typeface="Calibri" pitchFamily="34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умерки">
  <a:themeElements>
    <a:clrScheme name="Другая 3">
      <a:dk1>
        <a:srgbClr val="FFFFFF"/>
      </a:dk1>
      <a:lt1>
        <a:srgbClr val="FFFFFF"/>
      </a:lt1>
      <a:dk2>
        <a:srgbClr val="FFFFFF"/>
      </a:dk2>
      <a:lt2>
        <a:srgbClr val="55A6FE"/>
      </a:lt2>
      <a:accent1>
        <a:srgbClr val="71BBFF"/>
      </a:accent1>
      <a:accent2>
        <a:srgbClr val="74CCFF"/>
      </a:accent2>
      <a:accent3>
        <a:srgbClr val="FFFFFF"/>
      </a:accent3>
      <a:accent4>
        <a:srgbClr val="DADADA"/>
      </a:accent4>
      <a:accent5>
        <a:srgbClr val="BBDAFF"/>
      </a:accent5>
      <a:accent6>
        <a:srgbClr val="68B9E7"/>
      </a:accent6>
      <a:hlink>
        <a:srgbClr val="00B050"/>
      </a:hlink>
      <a:folHlink>
        <a:srgbClr val="00B05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ShabTest</Template>
  <TotalTime>72</TotalTime>
  <Words>518</Words>
  <Application>Microsoft Office PowerPoint</Application>
  <PresentationFormat>Экран (4:3)</PresentationFormat>
  <Paragraphs>156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Tahoma</vt:lpstr>
      <vt:lpstr>Wingdings</vt:lpstr>
      <vt:lpstr>Webdings</vt:lpstr>
      <vt:lpstr>Сумерки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Россошанская школа-интернат</Company>
  <LinksUpToDate>false</LinksUpToDate>
  <SharedDoc>false</SharedDoc>
  <HyperlinkBase>http://www.rosinka.vrn.ru/pp/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MS PowerPoint 2003 и 2007</dc:description>
  <cp:lastModifiedBy>Anna</cp:lastModifiedBy>
  <cp:revision>18</cp:revision>
  <dcterms:created xsi:type="dcterms:W3CDTF">2009-11-15T10:01:00Z</dcterms:created>
  <dcterms:modified xsi:type="dcterms:W3CDTF">2016-12-04T19:19:38Z</dcterms:modified>
</cp:coreProperties>
</file>