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8"/>
  </p:notesMasterIdLst>
  <p:sldIdLst>
    <p:sldId id="256" r:id="rId2"/>
    <p:sldId id="257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03" autoAdjust="0"/>
    <p:restoredTop sz="94671" autoAdjust="0"/>
  </p:normalViewPr>
  <p:slideViewPr>
    <p:cSldViewPr snapToGrid="0">
      <p:cViewPr>
        <p:scale>
          <a:sx n="76" d="100"/>
          <a:sy n="76" d="100"/>
        </p:scale>
        <p:origin x="-1830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4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4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669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control" Target="../activeX/activeX2.xml"/><Relationship Id="rId7" Type="http://schemas.openxmlformats.org/officeDocument/2006/relationships/image" Target="../media/image6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5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14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13.wmf"/><Relationship Id="rId5" Type="http://schemas.openxmlformats.org/officeDocument/2006/relationships/control" Target="../activeX/activeX7.xml"/><Relationship Id="rId10" Type="http://schemas.openxmlformats.org/officeDocument/2006/relationships/image" Target="../media/image12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5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21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20.wmf"/><Relationship Id="rId5" Type="http://schemas.openxmlformats.org/officeDocument/2006/relationships/control" Target="../activeX/activeX14.xml"/><Relationship Id="rId10" Type="http://schemas.openxmlformats.org/officeDocument/2006/relationships/image" Target="../media/image19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5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27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26.wmf"/><Relationship Id="rId5" Type="http://schemas.openxmlformats.org/officeDocument/2006/relationships/control" Target="../activeX/activeX21.xml"/><Relationship Id="rId10" Type="http://schemas.openxmlformats.org/officeDocument/2006/relationships/image" Target="../media/image25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40.wmf"/><Relationship Id="rId3" Type="http://schemas.openxmlformats.org/officeDocument/2006/relationships/control" Target="../activeX/activeX26.xml"/><Relationship Id="rId21" Type="http://schemas.openxmlformats.org/officeDocument/2006/relationships/image" Target="../media/image43.wmf"/><Relationship Id="rId7" Type="http://schemas.openxmlformats.org/officeDocument/2006/relationships/control" Target="../activeX/activeX30.xml"/><Relationship Id="rId12" Type="http://schemas.openxmlformats.org/officeDocument/2006/relationships/control" Target="../activeX/activeX35.xml"/><Relationship Id="rId17" Type="http://schemas.openxmlformats.org/officeDocument/2006/relationships/image" Target="../media/image39.wmf"/><Relationship Id="rId2" Type="http://schemas.openxmlformats.org/officeDocument/2006/relationships/control" Target="../activeX/activeX25.xml"/><Relationship Id="rId16" Type="http://schemas.openxmlformats.org/officeDocument/2006/relationships/image" Target="../media/image38.wmf"/><Relationship Id="rId20" Type="http://schemas.openxmlformats.org/officeDocument/2006/relationships/image" Target="../media/image42.wmf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control" Target="../activeX/activeX34.xml"/><Relationship Id="rId5" Type="http://schemas.openxmlformats.org/officeDocument/2006/relationships/control" Target="../activeX/activeX28.xml"/><Relationship Id="rId15" Type="http://schemas.openxmlformats.org/officeDocument/2006/relationships/image" Target="../media/image37.wmf"/><Relationship Id="rId10" Type="http://schemas.openxmlformats.org/officeDocument/2006/relationships/control" Target="../activeX/activeX33.xml"/><Relationship Id="rId19" Type="http://schemas.openxmlformats.org/officeDocument/2006/relationships/image" Target="../media/image41.wmf"/><Relationship Id="rId4" Type="http://schemas.openxmlformats.org/officeDocument/2006/relationships/control" Target="../activeX/activeX27.xml"/><Relationship Id="rId9" Type="http://schemas.openxmlformats.org/officeDocument/2006/relationships/control" Target="../activeX/activeX32.xml"/><Relationship Id="rId14" Type="http://schemas.openxmlformats.org/officeDocument/2006/relationships/image" Target="../media/image36.wmf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42.xml"/><Relationship Id="rId13" Type="http://schemas.openxmlformats.org/officeDocument/2006/relationships/image" Target="../media/image15.wmf"/><Relationship Id="rId3" Type="http://schemas.openxmlformats.org/officeDocument/2006/relationships/control" Target="../activeX/activeX37.xml"/><Relationship Id="rId7" Type="http://schemas.openxmlformats.org/officeDocument/2006/relationships/control" Target="../activeX/activeX41.xml"/><Relationship Id="rId12" Type="http://schemas.openxmlformats.org/officeDocument/2006/relationships/image" Target="../media/image49.wmf"/><Relationship Id="rId2" Type="http://schemas.openxmlformats.org/officeDocument/2006/relationships/control" Target="../activeX/activeX36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40.xml"/><Relationship Id="rId11" Type="http://schemas.openxmlformats.org/officeDocument/2006/relationships/image" Target="../media/image48.wmf"/><Relationship Id="rId5" Type="http://schemas.openxmlformats.org/officeDocument/2006/relationships/control" Target="../activeX/activeX39.xml"/><Relationship Id="rId10" Type="http://schemas.openxmlformats.org/officeDocument/2006/relationships/image" Target="../media/image47.wmf"/><Relationship Id="rId4" Type="http://schemas.openxmlformats.org/officeDocument/2006/relationships/control" Target="../activeX/activeX38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9218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219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220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242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43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44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45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46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47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48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1266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267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268" name="TextBox1" r:id="rId4" imgW="981000" imgH="219240"/>
        </mc:Choice>
        <mc:Fallback>
          <p:control name="TextBox1" r:id="rId4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269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270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271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272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229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29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292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293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294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295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296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3314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315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316" name="TextBox2" r:id="rId4" imgW="1209600" imgH="771480"/>
        </mc:Choice>
        <mc:Fallback>
          <p:control name="TextBox2" r:id="rId4" imgW="1209600" imgH="7714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317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318" name="TextBox3" r:id="rId6" imgW="1209600" imgH="771480"/>
        </mc:Choice>
        <mc:Fallback>
          <p:control name="TextBox3" r:id="rId6" imgW="1209600" imgH="7714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319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320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321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322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323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324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06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7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8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9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10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11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12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56" r:id="rId17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accent1">
                    <a:lumMod val="50000"/>
                  </a:schemeClr>
                </a:solidFill>
              </a:rPr>
              <a:t>Present Perfect Tense</a:t>
            </a:r>
            <a:endParaRPr lang="en-US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dirty="0" smtClean="0"/>
              <a:t>  </a:t>
            </a:r>
            <a:r>
              <a:rPr lang="ru-RU" sz="1800" dirty="0" err="1"/>
              <a:t>Сливень</a:t>
            </a:r>
            <a:r>
              <a:rPr lang="ru-RU" sz="1800" dirty="0"/>
              <a:t>  В. А.</a:t>
            </a:r>
          </a:p>
          <a:p>
            <a:pPr algn="ctr"/>
            <a:r>
              <a:rPr lang="ru-RU" sz="1800" dirty="0"/>
              <a:t>учитель английского языка</a:t>
            </a:r>
          </a:p>
          <a:p>
            <a:pPr algn="ctr"/>
            <a:r>
              <a:rPr lang="ru-RU" sz="1800" dirty="0"/>
              <a:t>ГБОУ СОШ 94 Выборгского района Санкт-Петербурга</a:t>
            </a:r>
            <a:endParaRPr lang="ru-RU" sz="1800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ru-RU" dirty="0" smtClean="0"/>
              <a:t>  </a:t>
            </a:r>
            <a:r>
              <a:rPr lang="ru-RU" sz="2000" dirty="0" smtClean="0"/>
              <a:t>6-7 классы </a:t>
            </a:r>
            <a:endParaRPr lang="ru-RU" sz="20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8DC"/>
              </a:clrFrom>
              <a:clrTo>
                <a:srgbClr val="FFF8D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028" y="2268962"/>
            <a:ext cx="2361134" cy="150636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8DC"/>
              </a:clrFrom>
              <a:clrTo>
                <a:srgbClr val="FFF8D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692" y="3015477"/>
            <a:ext cx="1519694" cy="1519694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A3C1B-90DA-4FA5-B240-5571CDE11BCE}" type="datetime1">
              <a:rPr lang="ru-RU" smtClean="0"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Jane ….an English exam today.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Have taken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took</a:t>
            </a:r>
            <a:endParaRPr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taken</a:t>
            </a:r>
            <a:endParaRPr lang="en-US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has taken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4340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A613-076B-463C-A4C5-1238B310C7E0}" type="datetime1">
              <a:rPr lang="ru-RU" smtClean="0"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The teachers ……to take us on a school trip.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ave promise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dirty="0"/>
              <a:t>promised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as promised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have promised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986238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71689-DBBD-4846-B6AB-14037209D20D}" type="datetime1">
              <a:rPr lang="ru-RU" smtClean="0"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Have you …..won a race on school sports day?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ever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never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yet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just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374398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1C3F-EF23-4F35-BF26-B07F2FB1E8C7}" type="datetime1">
              <a:rPr lang="ru-RU" smtClean="0"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James ….at school </a:t>
            </a:r>
            <a:r>
              <a:rPr lang="en-US" dirty="0" smtClean="0"/>
              <a:t>yet.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has arrived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didn’t arrive</a:t>
            </a:r>
            <a:endParaRPr lang="en-US" dirty="0"/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hasn’t arrived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arrived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509533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49E9-C8AE-450D-A510-8D499AE47636}" type="datetime1">
              <a:rPr lang="ru-RU" smtClean="0"/>
              <a:t>04.12.2016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15651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158</TotalTime>
  <Words>87</Words>
  <Application>Microsoft Office PowerPoint</Application>
  <PresentationFormat>Экран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Остин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User</cp:lastModifiedBy>
  <cp:revision>20</cp:revision>
  <dcterms:created xsi:type="dcterms:W3CDTF">2010-02-09T18:22:56Z</dcterms:created>
  <dcterms:modified xsi:type="dcterms:W3CDTF">2016-12-04T13:02:12Z</dcterms:modified>
</cp:coreProperties>
</file>