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5" r:id="rId9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08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5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3.wmf"/><Relationship Id="rId5" Type="http://schemas.openxmlformats.org/officeDocument/2006/relationships/control" Target="../activeX/activeX7.xml"/><Relationship Id="rId10" Type="http://schemas.openxmlformats.org/officeDocument/2006/relationships/image" Target="../media/image1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5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21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20.wmf"/><Relationship Id="rId5" Type="http://schemas.openxmlformats.org/officeDocument/2006/relationships/control" Target="../activeX/activeX14.xml"/><Relationship Id="rId10" Type="http://schemas.openxmlformats.org/officeDocument/2006/relationships/image" Target="../media/image19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5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27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26.wmf"/><Relationship Id="rId5" Type="http://schemas.openxmlformats.org/officeDocument/2006/relationships/control" Target="../activeX/activeX21.xml"/><Relationship Id="rId10" Type="http://schemas.openxmlformats.org/officeDocument/2006/relationships/image" Target="../media/image25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5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33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32.wmf"/><Relationship Id="rId5" Type="http://schemas.openxmlformats.org/officeDocument/2006/relationships/control" Target="../activeX/activeX28.xml"/><Relationship Id="rId10" Type="http://schemas.openxmlformats.org/officeDocument/2006/relationships/image" Target="../media/image31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46.wmf"/><Relationship Id="rId3" Type="http://schemas.openxmlformats.org/officeDocument/2006/relationships/control" Target="../activeX/activeX33.xml"/><Relationship Id="rId21" Type="http://schemas.openxmlformats.org/officeDocument/2006/relationships/image" Target="../media/image49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45.wmf"/><Relationship Id="rId2" Type="http://schemas.openxmlformats.org/officeDocument/2006/relationships/control" Target="../activeX/activeX32.xml"/><Relationship Id="rId16" Type="http://schemas.openxmlformats.org/officeDocument/2006/relationships/image" Target="../media/image44.wmf"/><Relationship Id="rId20" Type="http://schemas.openxmlformats.org/officeDocument/2006/relationships/image" Target="../media/image48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43.wmf"/><Relationship Id="rId10" Type="http://schemas.openxmlformats.org/officeDocument/2006/relationships/control" Target="../activeX/activeX40.xml"/><Relationship Id="rId19" Type="http://schemas.openxmlformats.org/officeDocument/2006/relationships/image" Target="../media/image47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42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83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4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79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0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1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27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8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9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51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2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3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4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5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6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7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75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8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9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0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1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44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5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6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7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8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9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0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1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2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3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4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alphaModFix amt="17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Ермолаева А.А.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английского языка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МОУ АСОШ № 2 г.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Андреаполь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sz="2000" b="1" dirty="0" smtClean="0"/>
              <a:t>3 класс</a:t>
            </a:r>
            <a:endParaRPr lang="ru-RU" sz="2000" b="1" dirty="0" smtClean="0"/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The girl………..apples.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like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 smtClean="0"/>
              <a:t>liks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US" dirty="0" smtClean="0"/>
              <a:t>oes like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likes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I……….. </a:t>
            </a:r>
            <a:r>
              <a:rPr lang="en-US" dirty="0"/>
              <a:t>n</a:t>
            </a:r>
            <a:r>
              <a:rPr lang="en-US" dirty="0" smtClean="0"/>
              <a:t>ice.</a:t>
            </a:r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am</a:t>
            </a: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is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are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 smtClean="0"/>
              <a:t>arent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Billy……… sweets in the morning.</a:t>
            </a:r>
            <a:endParaRPr lang="en-US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 got</a:t>
            </a:r>
            <a:endParaRPr lang="en-US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eat</a:t>
            </a:r>
            <a:endParaRPr lang="en-US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drink</a:t>
            </a:r>
            <a:endParaRPr lang="en-US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eats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The elephant………..in the zoo.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en-US" dirty="0" smtClean="0"/>
              <a:t>lives</a:t>
            </a:r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live</a:t>
            </a:r>
            <a:endParaRPr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</a:t>
            </a:r>
            <a:r>
              <a:rPr lang="en-US" dirty="0" smtClean="0"/>
              <a:t>ove</a:t>
            </a:r>
            <a:endParaRPr lang="en-US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ride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 </a:t>
            </a:r>
            <a:r>
              <a:rPr lang="en-US" dirty="0" smtClean="0"/>
              <a:t>…….got good friends.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have</a:t>
            </a:r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has</a:t>
            </a:r>
            <a:endParaRPr lang="en-US" dirty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can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am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Tiny………in the English forest.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lives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is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live</a:t>
            </a:r>
            <a:endParaRPr lang="en-US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play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b943ca07122a630535386448bfb67d71ac36f0"/>
</p:tagLst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199</TotalTime>
  <Words>88</Words>
  <Application>Microsoft Office PowerPoint</Application>
  <PresentationFormat>Экран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ASUS</cp:lastModifiedBy>
  <cp:revision>28</cp:revision>
  <dcterms:created xsi:type="dcterms:W3CDTF">2010-02-09T18:22:56Z</dcterms:created>
  <dcterms:modified xsi:type="dcterms:W3CDTF">2016-12-05T19:30:07Z</dcterms:modified>
</cp:coreProperties>
</file>