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tableStyles.xml" ContentType="application/vnd.openxmlformats-officedocument.presentationml.tableStyles+xml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Default Extension="jpeg" ContentType="image/jpeg"/>
  <Override PartName="/ppt/vbaProject.bin" ContentType="application/vnd.ms-office.vbaProject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1" r:id="rId3"/>
    <p:sldId id="257" r:id="rId4"/>
    <p:sldId id="258" r:id="rId5"/>
    <p:sldId id="259" r:id="rId6"/>
    <p:sldId id="260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7DDDE7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90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name="CommandButton1" r:id="rId2" imgW="1076400" imgH="495360"/>
      <p:control spid="7171" name="CommandButton2" r:id="rId3" imgW="1352520" imgH="495360"/>
      <p:control spid="7173" name="TextBox1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2050" name="CommandButton1" r:id="rId2" imgW="1076400" imgH="495360"/>
      <p:control spid="2051" name="CommandButton2" r:id="rId3" imgW="1352520" imgH="495360"/>
      <p:control spid="2053" name="TextBox1" r:id="rId4" imgW="990720" imgH="219240"/>
      <p:control spid="2054" name="CommandButton4" r:id="rId5" imgW="590400" imgH="552600"/>
      <p:control spid="2055" name="CommandButton5" r:id="rId6" imgW="590400" imgH="552600"/>
      <p:control spid="2056" name="CommandButton6" r:id="rId7" imgW="590400" imgH="552600"/>
      <p:control spid="2057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4098" name="CommandButton1" r:id="rId2" imgW="1076400" imgH="495360"/>
      <p:control spid="4099" name="CommandButton2" r:id="rId3" imgW="1352520" imgH="495360"/>
      <p:control spid="4101" name="TextBox1" r:id="rId4" imgW="990720" imgH="219240"/>
      <p:control spid="4102" name="CommandButton4" r:id="rId5" imgW="590400" imgH="552600"/>
      <p:control spid="4103" name="CommandButton5" r:id="rId6" imgW="590400" imgH="552600"/>
      <p:control spid="4104" name="CommandButton6" r:id="rId7" imgW="590400" imgH="552600"/>
      <p:control spid="4105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2" name="CommandButton1" r:id="rId2" imgW="1076400" imgH="495360"/>
      <p:control spid="5123" name="CommandButton2" r:id="rId3" imgW="1352520" imgH="495360"/>
      <p:control spid="5125" name="TextBox1" r:id="rId4" imgW="990720" imgH="219240"/>
      <p:control spid="5126" name="CommandButton4" r:id="rId5" imgW="590400" imgH="552600"/>
      <p:control spid="5127" name="CommandButton5" r:id="rId6" imgW="590400" imgH="552600"/>
      <p:control spid="5128" name="CommandButton6" r:id="rId7" imgW="590400" imgH="552600"/>
      <p:control spid="5129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6146" name="CommandButton1" r:id="rId2" imgW="1076400" imgH="495360"/>
      <p:control spid="6147" name="CommandButton2" r:id="rId3" imgW="1352520" imgH="495360"/>
      <p:control spid="6149" name="TextBox1" r:id="rId4" imgW="990720" imgH="219240"/>
      <p:control spid="6150" name="CommandButton4" r:id="rId5" imgW="590400" imgH="552600"/>
      <p:control spid="6151" name="CommandButton5" r:id="rId6" imgW="590400" imgH="552600"/>
      <p:control spid="6152" name="CommandButton6" r:id="rId7" imgW="590400" imgH="552600"/>
      <p:control spid="6153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name="TextBox1" r:id="rId2" imgW="990720" imgH="219240"/>
      <p:control spid="8201" name="CommandButton1" r:id="rId3" imgW="5600880" imgH="800280"/>
      <p:control spid="8202" name="TextBox2" r:id="rId4" imgW="1209600" imgH="771480"/>
      <p:control spid="8203" name="CommandButton2" r:id="rId5" imgW="5600880" imgH="800280"/>
      <p:control spid="8204" name="TextBox3" r:id="rId6" imgW="1209600" imgH="771480"/>
      <p:control spid="8205" name="CommandButton3" r:id="rId7" imgW="5600880" imgH="800280"/>
      <p:control spid="8206" name="TextBox4" r:id="rId8" imgW="1209600" imgH="771480"/>
      <p:control spid="8207" name="CommandButton4" r:id="rId9" imgW="5600880" imgH="800280"/>
      <p:control spid="8208" name="TextBox5" r:id="rId10" imgW="1209600" imgH="771480"/>
      <p:control spid="8209" name="CommandButton5" r:id="rId11" imgW="3419640" imgH="800280"/>
      <p:control spid="8210" name="CommandButton6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quarter" idx="4294967295"/>
          </p:nvPr>
        </p:nvSpPr>
        <p:spPr>
          <a:xfrm>
            <a:off x="-6350" y="6492875"/>
            <a:ext cx="1066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8B78308-FE41-41FB-AAB2-D0B650B6D381}" type="datetimeFigureOut">
              <a:rPr lang="ru-RU"/>
              <a:pPr>
                <a:defRPr/>
              </a:pPr>
              <a:t>04.12.2016</a:t>
            </a:fld>
            <a:endParaRPr lang="ru-RU" dirty="0"/>
          </a:p>
        </p:txBody>
      </p:sp>
      <p:sp>
        <p:nvSpPr>
          <p:cNvPr id="14339" name="Текст 10"/>
          <p:cNvSpPr>
            <a:spLocks noGrp="1"/>
          </p:cNvSpPr>
          <p:nvPr>
            <p:ph type="body" sz="quarter" idx="11"/>
          </p:nvPr>
        </p:nvSpPr>
        <p:spPr>
          <a:xfrm>
            <a:off x="614363" y="1397000"/>
            <a:ext cx="7931150" cy="2792413"/>
          </a:xfrm>
          <a:solidFill>
            <a:srgbClr val="27C6D7">
              <a:alpha val="57255"/>
            </a:srgbClr>
          </a:solidFill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  <a:latin typeface="Century Gothic" pitchFamily="34" charset="0"/>
              </a:rPr>
              <a:t>American traditions </a:t>
            </a:r>
          </a:p>
          <a:p>
            <a:r>
              <a:rPr lang="en-US" sz="4800" b="1" dirty="0" smtClean="0">
                <a:solidFill>
                  <a:srgbClr val="7030A0"/>
                </a:solidFill>
                <a:latin typeface="Century Gothic" pitchFamily="34" charset="0"/>
              </a:rPr>
              <a:t>and holidays</a:t>
            </a:r>
            <a:endParaRPr lang="ru-RU" sz="4800" b="1" dirty="0" smtClean="0">
              <a:solidFill>
                <a:srgbClr val="7030A0"/>
              </a:solidFill>
              <a:latin typeface="Century Gothic" pitchFamily="34" charset="0"/>
            </a:endParaRPr>
          </a:p>
        </p:txBody>
      </p:sp>
      <p:sp>
        <p:nvSpPr>
          <p:cNvPr id="14340" name="Текст 11"/>
          <p:cNvSpPr>
            <a:spLocks noGrp="1"/>
          </p:cNvSpPr>
          <p:nvPr>
            <p:ph type="body" sz="quarter" idx="12"/>
          </p:nvPr>
        </p:nvSpPr>
        <p:spPr>
          <a:xfrm>
            <a:off x="598488" y="4314825"/>
            <a:ext cx="4921250" cy="1885950"/>
          </a:xfrm>
          <a:solidFill>
            <a:schemeClr val="accent6">
              <a:lumMod val="60000"/>
              <a:lumOff val="40000"/>
            </a:schemeClr>
          </a:solidFill>
          <a:ln w="19050"/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Беляева Виктория Александровна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Юго-Камский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Пермский край, 2016</a:t>
            </a:r>
          </a:p>
        </p:txBody>
      </p:sp>
      <p:sp>
        <p:nvSpPr>
          <p:cNvPr id="14341" name="Текст 12"/>
          <p:cNvSpPr>
            <a:spLocks noGrp="1"/>
          </p:cNvSpPr>
          <p:nvPr>
            <p:ph type="body" sz="quarter" idx="13"/>
          </p:nvPr>
        </p:nvSpPr>
        <p:spPr>
          <a:xfrm>
            <a:off x="5586413" y="4314825"/>
            <a:ext cx="3008312" cy="1885950"/>
          </a:xfrm>
          <a:solidFill>
            <a:schemeClr val="accent6">
              <a:lumMod val="60000"/>
              <a:lumOff val="40000"/>
            </a:schemeClr>
          </a:solidFill>
          <a:ln w="12700"/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О.В.Афанасьева,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И.В. Михеева,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К.М. Баранова Английский язык. Базовый уровень,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11 класс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8349D-5409-4411-AFA4-42591C84188E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2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Columbus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Independence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Memorial Day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8" name="Текст 17"/>
          <p:cNvGrpSpPr>
            <a:grpSpLocks noGrp="1"/>
          </p:cNvGrpSpPr>
          <p:nvPr>
            <p:ph type="body" sz="quarter" idx="11"/>
          </p:nvPr>
        </p:nvGrpSpPr>
        <p:grpSpPr>
          <a:xfrm>
            <a:off x="338120" y="1066800"/>
            <a:ext cx="8528790" cy="2272145"/>
            <a:chOff x="310470" y="1002536"/>
            <a:chExt cx="8656586" cy="22564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9" name="Picture 8" descr="C:\Users\va\Desktop\америка\президент 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75135" y="1013552"/>
              <a:ext cx="2928209" cy="22337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pic>
        <p:pic>
          <p:nvPicPr>
            <p:cNvPr id="20" name="Picture 9" descr="C:\Users\va\Desktop\америка\президенты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0470" y="1002536"/>
              <a:ext cx="2906456" cy="225649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pic>
        <p:pic>
          <p:nvPicPr>
            <p:cNvPr id="21" name="Picture 10" descr="C:\Users\va\Desktop\америка\президент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56677" y="1021675"/>
              <a:ext cx="2910379" cy="22248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pic>
      </p:grp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Presidents’ Day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St Patrick’s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B2F7-B659-451E-9CC3-D160A985081B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err="1" smtClean="0">
                <a:solidFill>
                  <a:srgbClr val="7030A0"/>
                </a:solidFill>
              </a:rPr>
              <a:t>Labour</a:t>
            </a:r>
            <a:r>
              <a:rPr lang="en-US" b="1" dirty="0" smtClean="0">
                <a:solidFill>
                  <a:srgbClr val="7030A0"/>
                </a:solidFill>
              </a:rPr>
              <a:t>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Halloween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Independence Day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387926" y="1039092"/>
            <a:ext cx="8451273" cy="2286000"/>
            <a:chOff x="304649" y="1268637"/>
            <a:chExt cx="8693489" cy="1999695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0242" name="Picture 2" descr="C:\Users\va\Desktop\америка\патрик3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649" y="1273484"/>
              <a:ext cx="2854187" cy="1994848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0243" name="Picture 3" descr="C:\Users\va\Desktop\америка\патрик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47743" y="1269656"/>
              <a:ext cx="2923651" cy="198616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0244" name="Picture 4" descr="C:\Users\va\Desktop\америка\патрик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73355" y="1268637"/>
              <a:ext cx="2924783" cy="198718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5965-1E0E-4C4D-9044-ADCD0B256532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Christmas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Thanksgiving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New Year’s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Halloween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360218" y="1136073"/>
            <a:ext cx="8478983" cy="2131876"/>
            <a:chOff x="360218" y="1136073"/>
            <a:chExt cx="8478983" cy="2131876"/>
          </a:xfrm>
        </p:grpSpPr>
        <p:pic>
          <p:nvPicPr>
            <p:cNvPr id="11266" name="Picture 2" descr="C:\Users\va\Desktop\америка\благодарение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0218" y="1136073"/>
              <a:ext cx="2863140" cy="213187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1267" name="Picture 3" descr="C:\Users\va\Desktop\америка\благогдарение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97403" y="1136073"/>
              <a:ext cx="2884741" cy="2119745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1268" name="Picture 4" descr="C:\Users\va\Desktop\америка\благодарение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67576" y="1149927"/>
              <a:ext cx="2771625" cy="2105892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4F10A-6BE4-490A-98CA-239FF274E0E3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>
          <a:xfrm>
            <a:off x="300038" y="758680"/>
            <a:ext cx="8653462" cy="2652712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Memorial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Columbus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err="1" smtClean="0">
                <a:solidFill>
                  <a:srgbClr val="7030A0"/>
                </a:solidFill>
              </a:rPr>
              <a:t>Labour</a:t>
            </a:r>
            <a:r>
              <a:rPr lang="en-US" b="1" dirty="0" smtClean="0">
                <a:solidFill>
                  <a:srgbClr val="7030A0"/>
                </a:solidFill>
              </a:rPr>
              <a:t>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Independence Day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355492" y="1052944"/>
            <a:ext cx="8483706" cy="2244438"/>
            <a:chOff x="355492" y="1246908"/>
            <a:chExt cx="8483706" cy="1972860"/>
          </a:xfrm>
        </p:grpSpPr>
        <p:pic>
          <p:nvPicPr>
            <p:cNvPr id="12291" name="Picture 3" descr="C:\Users\va\Desktop\америка\день независимости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5492" y="1260764"/>
              <a:ext cx="2857500" cy="195349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2292" name="Picture 4" descr="C:\Users\va\Desktop\америка\независимость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40582" y="1246908"/>
              <a:ext cx="2798616" cy="197286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2293" name="Picture 5" descr="C:\Users\va\Desktop\америка\незав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14254" y="1260763"/>
              <a:ext cx="2826328" cy="195349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C7F32-55FE-40B3-9218-CF3D30465519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>
          <a:xfrm>
            <a:off x="246929" y="3484864"/>
            <a:ext cx="7988300" cy="633256"/>
          </a:xfrm>
          <a:solidFill>
            <a:srgbClr val="7DDDE7"/>
          </a:solidFill>
        </p:spPr>
        <p:txBody>
          <a:bodyPr/>
          <a:lstStyle/>
          <a:p>
            <a:r>
              <a:rPr lang="en-US" b="1" dirty="0" err="1" smtClean="0">
                <a:solidFill>
                  <a:srgbClr val="7030A0"/>
                </a:solidFill>
              </a:rPr>
              <a:t>Labour</a:t>
            </a:r>
            <a:r>
              <a:rPr lang="en-US" b="1" dirty="0" smtClean="0">
                <a:solidFill>
                  <a:srgbClr val="7030A0"/>
                </a:solidFill>
              </a:rPr>
              <a:t>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Memorial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Columbus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Father’s Day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528487" y="1108365"/>
            <a:ext cx="8158314" cy="2078896"/>
            <a:chOff x="528487" y="1108365"/>
            <a:chExt cx="8158314" cy="2078896"/>
          </a:xfrm>
        </p:grpSpPr>
        <p:pic>
          <p:nvPicPr>
            <p:cNvPr id="13314" name="Picture 2" descr="C:\Users\va\Desktop\америка\память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0800000" flipV="1">
              <a:off x="3285347" y="1139746"/>
              <a:ext cx="2713670" cy="2032943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3315" name="Picture 3" descr="C:\Users\va\Desktop\америка\память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487" y="1108365"/>
              <a:ext cx="2796604" cy="207889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3316" name="Picture 4" descr="C:\Users\va\Desktop\америка\ппамять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99019" y="1154807"/>
              <a:ext cx="2687782" cy="2017884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658D-1380-4039-B4E4-ECF197D3A316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58475" y="855663"/>
            <a:ext cx="8663853" cy="2652712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Columbus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St Patrick’s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Thanksgiving Day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solidFill>
            <a:srgbClr val="7DDDE7"/>
          </a:solidFill>
        </p:spPr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Presidents’ Day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332509" y="1159106"/>
            <a:ext cx="8575964" cy="2047889"/>
            <a:chOff x="332509" y="1159106"/>
            <a:chExt cx="8575964" cy="2047889"/>
          </a:xfrm>
        </p:grpSpPr>
        <p:pic>
          <p:nvPicPr>
            <p:cNvPr id="14338" name="Picture 2" descr="C:\Users\va\Desktop\америка\день колумба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6063" y="1185372"/>
              <a:ext cx="2901499" cy="2015027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4339" name="Picture 3" descr="C:\Users\va\Desktop\америка\колумб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68291" y="1199369"/>
              <a:ext cx="2840182" cy="200762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  <p:pic>
          <p:nvPicPr>
            <p:cNvPr id="14340" name="Picture 4" descr="C:\Users\va\Desktop\америка\колумб3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2509" y="1159106"/>
              <a:ext cx="2923306" cy="2046948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EC25-F76E-49D9-93BD-FA6EA9D12695}" type="datetime1">
              <a:rPr lang="ru-RU" smtClean="0"/>
              <a:pPr/>
              <a:t>04.12.2016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90</Words>
  <Application>Microsoft Office PowerPoint</Application>
  <PresentationFormat>Экран (4:3)</PresentationFormat>
  <Paragraphs>42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va</cp:lastModifiedBy>
  <cp:revision>37</cp:revision>
  <dcterms:created xsi:type="dcterms:W3CDTF">2010-02-09T18:22:56Z</dcterms:created>
  <dcterms:modified xsi:type="dcterms:W3CDTF">2016-12-04T14:12:13Z</dcterms:modified>
</cp:coreProperties>
</file>