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activeX/activeX4.xml" ContentType="application/vnd.ms-office.activeX+xml"/>
  <Override PartName="/ppt/activeX/activeX15.xml" ContentType="application/vnd.ms-office.activeX+xml"/>
  <Override PartName="/ppt/activeX/activeX17.xml" ContentType="application/vnd.ms-office.activeX+xml"/>
  <Override PartName="/ppt/activeX/activeX26.xml" ContentType="application/vnd.ms-office.activeX+xml"/>
  <Override PartName="/ppt/activeX/activeX35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13.xml" ContentType="application/vnd.ms-office.activeX+xml"/>
  <Override PartName="/ppt/activeX/activeX24.xml" ContentType="application/vnd.ms-office.activeX+xml"/>
  <Override PartName="/ppt/activeX/activeX33.xml" ContentType="application/vnd.ms-office.activeX+xml"/>
  <Override PartName="/ppt/activeX/activeX42.xml" ContentType="application/vnd.ms-office.activeX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activeX/activeX11.xml" ContentType="application/vnd.ms-office.activeX+xml"/>
  <Override PartName="/ppt/activeX/activeX22.xml" ContentType="application/vnd.ms-office.activeX+xml"/>
  <Override PartName="/ppt/activeX/activeX31.xml" ContentType="application/vnd.ms-office.activeX+xml"/>
  <Override PartName="/ppt/activeX/activeX40.xml" ContentType="application/vnd.ms-office.activeX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activeX/activeX20.xml" ContentType="application/vnd.ms-office.activeX+xml"/>
  <Override PartName="/ppt/tableStyles.xml" ContentType="application/vnd.openxmlformats-officedocument.presentationml.tableStyles+xml"/>
  <Default Extension="vml" ContentType="application/vnd.openxmlformats-officedocument.vmlDrawing"/>
  <Override PartName="/ppt/activeX/activeX8.xml" ContentType="application/vnd.ms-office.activeX+xml"/>
  <Override PartName="/ppt/activeX/activeX9.xml" ContentType="application/vnd.ms-office.activeX+xml"/>
  <Override PartName="/ppt/activeX/activeX29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viewProps.xml" ContentType="application/vnd.openxmlformats-officedocument.presentationml.viewProps+xml"/>
  <Override PartName="/ppt/activeX/activeX6.xml" ContentType="application/vnd.ms-office.activeX+xml"/>
  <Override PartName="/ppt/activeX/activeX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docProps/core.xml" ContentType="application/vnd.openxmlformats-package.core-properties+xml"/>
  <Override PartName="/ppt/slides/slide5.xml" ContentType="application/vnd.openxmlformats-officedocument.presentationml.slide+xml"/>
  <Default Extension="bin" ContentType="application/vnd.ms-office.activeX"/>
  <Override PartName="/ppt/activeX/activeX5.xml" ContentType="application/vnd.ms-office.activeX+xml"/>
  <Override PartName="/ppt/activeX/activeX16.xml" ContentType="application/vnd.ms-office.activeX+xml"/>
  <Override PartName="/ppt/activeX/activeX25.xml" ContentType="application/vnd.ms-office.activeX+xml"/>
  <Override PartName="/ppt/activeX/activeX34.xml" ContentType="application/vnd.ms-office.activeX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activeX/activeX3.xml" ContentType="application/vnd.ms-office.activeX+xml"/>
  <Override PartName="/ppt/activeX/activeX14.xml" ContentType="application/vnd.ms-office.activeX+xml"/>
  <Override PartName="/ppt/activeX/activeX23.xml" ContentType="application/vnd.ms-office.activeX+xml"/>
  <Override PartName="/ppt/activeX/activeX32.xml" ContentType="application/vnd.ms-office.activeX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activeX/activeX1.xml" ContentType="application/vnd.ms-office.activeX+xml"/>
  <Override PartName="/ppt/activeX/activeX12.xml" ContentType="application/vnd.ms-office.activeX+xml"/>
  <Override PartName="/ppt/activeX/activeX21.xml" ContentType="application/vnd.ms-office.activeX+xml"/>
  <Override PartName="/ppt/activeX/activeX30.xml" ContentType="application/vnd.ms-office.activeX+xml"/>
  <Override PartName="/ppt/activeX/activeX41.xml" ContentType="application/vnd.ms-office.activeX+xml"/>
  <Default Extension="jpeg" ContentType="image/jpeg"/>
  <Override PartName="/ppt/vbaProject.bin" ContentType="application/vnd.ms-office.vbaProject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activeX/activeX10.xml" ContentType="application/vnd.ms-office.activeX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FF7C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-3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4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5" Type="http://schemas.openxmlformats.org/officeDocument/2006/relationships/control" Target="../activeX/activeX7.xml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5" Type="http://schemas.openxmlformats.org/officeDocument/2006/relationships/control" Target="../activeX/activeX14.xml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5" Type="http://schemas.openxmlformats.org/officeDocument/2006/relationships/control" Target="../activeX/activeX21.xml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5" Type="http://schemas.openxmlformats.org/officeDocument/2006/relationships/control" Target="../activeX/activeX28.xml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3" Type="http://schemas.openxmlformats.org/officeDocument/2006/relationships/control" Target="../activeX/activeX33.xml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2" Type="http://schemas.openxmlformats.org/officeDocument/2006/relationships/control" Target="../activeX/activeX32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5" Type="http://schemas.openxmlformats.org/officeDocument/2006/relationships/control" Target="../activeX/activeX35.xml"/><Relationship Id="rId10" Type="http://schemas.openxmlformats.org/officeDocument/2006/relationships/control" Target="../activeX/activeX40.xml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p:control spid="7170" name="CommandButton1" r:id="rId2" imgW="1076400" imgH="495360"/>
      <p:control spid="7171" name="CommandButton2" r:id="rId3" imgW="1352520" imgH="495360"/>
      <p:control spid="7173" name="TextBox1" r:id="rId4" imgW="990720" imgH="2192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2050" name="CommandButton1" r:id="rId2" imgW="1076400" imgH="495360"/>
      <p:control spid="2051" name="CommandButton2" r:id="rId3" imgW="1352520" imgH="495360"/>
      <p:control spid="2053" name="TextBox1" r:id="rId4" imgW="990720" imgH="219240"/>
      <p:control spid="2054" name="CommandButton4" r:id="rId5" imgW="590400" imgH="552600"/>
      <p:control spid="2055" name="CommandButton5" r:id="rId6" imgW="590400" imgH="552600"/>
      <p:control spid="2056" name="CommandButton6" r:id="rId7" imgW="590400" imgH="552600"/>
      <p:control spid="2057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4098" name="CommandButton1" r:id="rId2" imgW="1076400" imgH="495360"/>
      <p:control spid="4099" name="CommandButton2" r:id="rId3" imgW="1352520" imgH="495360"/>
      <p:control spid="4101" name="TextBox1" r:id="rId4" imgW="990720" imgH="219240"/>
      <p:control spid="4102" name="CommandButton4" r:id="rId5" imgW="590400" imgH="552600"/>
      <p:control spid="4103" name="CommandButton5" r:id="rId6" imgW="590400" imgH="552600"/>
      <p:control spid="4104" name="CommandButton6" r:id="rId7" imgW="590400" imgH="552600"/>
      <p:control spid="4105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5122" name="CommandButton1" r:id="rId2" imgW="1076400" imgH="495360"/>
      <p:control spid="5123" name="CommandButton2" r:id="rId3" imgW="1352520" imgH="495360"/>
      <p:control spid="5125" name="TextBox1" r:id="rId4" imgW="990720" imgH="219240"/>
      <p:control spid="5126" name="CommandButton4" r:id="rId5" imgW="590400" imgH="552600"/>
      <p:control spid="5127" name="CommandButton5" r:id="rId6" imgW="590400" imgH="552600"/>
      <p:control spid="5128" name="CommandButton6" r:id="rId7" imgW="590400" imgH="552600"/>
      <p:control spid="5129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6146" name="CommandButton1" r:id="rId2" imgW="1076400" imgH="495360"/>
      <p:control spid="6147" name="CommandButton2" r:id="rId3" imgW="1352520" imgH="495360"/>
      <p:control spid="6149" name="TextBox1" r:id="rId4" imgW="990720" imgH="219240"/>
      <p:control spid="6150" name="CommandButton4" r:id="rId5" imgW="590400" imgH="552600"/>
      <p:control spid="6151" name="CommandButton5" r:id="rId6" imgW="590400" imgH="552600"/>
      <p:control spid="6152" name="CommandButton6" r:id="rId7" imgW="590400" imgH="552600"/>
      <p:control spid="6153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p:control spid="8196" name="TextBox1" r:id="rId2" imgW="990720" imgH="219240"/>
      <p:control spid="8201" name="CommandButton1" r:id="rId3" imgW="5600880" imgH="800280"/>
      <p:control spid="8202" name="TextBox2" r:id="rId4" imgW="1209600" imgH="771480"/>
      <p:control spid="8203" name="CommandButton2" r:id="rId5" imgW="5600880" imgH="800280"/>
      <p:control spid="8204" name="TextBox3" r:id="rId6" imgW="1209600" imgH="771480"/>
      <p:control spid="8205" name="CommandButton3" r:id="rId7" imgW="5600880" imgH="800280"/>
      <p:control spid="8206" name="TextBox4" r:id="rId8" imgW="1209600" imgH="771480"/>
      <p:control spid="8207" name="CommandButton4" r:id="rId9" imgW="5600880" imgH="800280"/>
      <p:control spid="8208" name="TextBox5" r:id="rId10" imgW="1209600" imgH="771480"/>
      <p:control spid="8209" name="CommandButton5" r:id="rId11" imgW="3419640" imgH="800280"/>
      <p:control spid="8210" name="CommandButton6" r:id="rId12" imgW="3419640" imgH="80028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>
                <a:solidFill>
                  <a:srgbClr val="7030A0"/>
                </a:solidFill>
                <a:latin typeface="Comic Sans MS" pitchFamily="66" charset="0"/>
              </a:rPr>
              <a:t>Traditions, Holidays, Festivals</a:t>
            </a:r>
            <a:endParaRPr lang="ru-RU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>
                <a:latin typeface="Comic Sans MS" pitchFamily="66" charset="0"/>
              </a:rPr>
              <a:t>Сухарева Т.А</a:t>
            </a:r>
          </a:p>
          <a:p>
            <a:r>
              <a:rPr lang="ru-RU" dirty="0" smtClean="0">
                <a:latin typeface="Comic Sans MS" pitchFamily="66" charset="0"/>
              </a:rPr>
              <a:t>учитель  английского </a:t>
            </a:r>
          </a:p>
          <a:p>
            <a:r>
              <a:rPr lang="ru-RU" dirty="0" smtClean="0">
                <a:latin typeface="Comic Sans MS" pitchFamily="66" charset="0"/>
              </a:rPr>
              <a:t>языка</a:t>
            </a:r>
          </a:p>
          <a:p>
            <a:r>
              <a:rPr lang="ru-RU" dirty="0" smtClean="0">
                <a:latin typeface="Comic Sans MS" pitchFamily="66" charset="0"/>
              </a:rPr>
              <a:t>МАОУ СОШ 6</a:t>
            </a:r>
          </a:p>
          <a:p>
            <a:r>
              <a:rPr lang="ru-RU" dirty="0" smtClean="0">
                <a:latin typeface="Comic Sans MS" pitchFamily="66" charset="0"/>
              </a:rPr>
              <a:t>Г. Красноуральск, </a:t>
            </a:r>
          </a:p>
          <a:p>
            <a:r>
              <a:rPr lang="ru-RU" dirty="0" smtClean="0">
                <a:latin typeface="Comic Sans MS" pitchFamily="66" charset="0"/>
              </a:rPr>
              <a:t>Свердловской области,</a:t>
            </a:r>
          </a:p>
          <a:p>
            <a:endParaRPr lang="ru-RU" dirty="0">
              <a:latin typeface="Comic Sans MS" pitchFamily="66" charset="0"/>
            </a:endParaRPr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>
                <a:latin typeface="Comic Sans MS" pitchFamily="66" charset="0"/>
              </a:rPr>
              <a:t>5-6 класс</a:t>
            </a:r>
            <a:endParaRPr lang="ru-RU" dirty="0">
              <a:latin typeface="Comic Sans MS" pitchFamily="66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BE614-1C16-4D52-807F-2E9A67E65199}" type="datetime1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 </a:t>
            </a:r>
            <a:endParaRPr lang="ru-RU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4000" dirty="0" smtClean="0">
                <a:solidFill>
                  <a:srgbClr val="00B050"/>
                </a:solidFill>
                <a:latin typeface="Comic Sans MS" pitchFamily="66" charset="0"/>
              </a:rPr>
              <a:t>What is the holiday?</a:t>
            </a:r>
            <a:endParaRPr lang="ru-RU" sz="4000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581626" y="3590925"/>
            <a:ext cx="3681312" cy="58261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Easter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581626" y="4264256"/>
            <a:ext cx="3689624" cy="58261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Halloween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581626" y="4929274"/>
            <a:ext cx="3706250" cy="58261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New Year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572001" y="5602605"/>
            <a:ext cx="3724188" cy="58261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St Valentine’s Day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14338" name="Picture 2" descr="http://creative-ads.org/wp-content/uploads/2016/03/easter-eggs-basket-and-grass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8009" y="3611739"/>
            <a:ext cx="3465094" cy="258692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A023E-C8FA-4FE6-A9BB-359E3EB9E539}" type="datetime1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ru-RU" sz="4000" dirty="0" smtClean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en-US" sz="4000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What is the holiday?</a:t>
            </a:r>
            <a:endParaRPr lang="ru-RU" sz="4000" dirty="0" smtClean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5284268" y="3590925"/>
            <a:ext cx="2978669" cy="58261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Easter</a:t>
            </a:r>
            <a:endParaRPr lang="ru-RU" dirty="0" smtClean="0">
              <a:latin typeface="Comic Sans MS" pitchFamily="66" charset="0"/>
            </a:endParaRP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5303520" y="4264256"/>
            <a:ext cx="2967730" cy="58261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Halloween</a:t>
            </a:r>
            <a:endParaRPr lang="ru-RU" dirty="0" smtClean="0">
              <a:latin typeface="Comic Sans MS" pitchFamily="66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5303520" y="4929274"/>
            <a:ext cx="2984356" cy="58261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New Year</a:t>
            </a:r>
            <a:endParaRPr lang="ru-RU" dirty="0" smtClean="0">
              <a:latin typeface="Comic Sans MS" pitchFamily="66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5120640" y="5602605"/>
            <a:ext cx="3175549" cy="58261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St Valentine’s Day</a:t>
            </a:r>
            <a:endParaRPr lang="ru-RU" dirty="0" smtClean="0">
              <a:latin typeface="Comic Sans MS" pitchFamily="66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13316" name="Picture 4" descr="http://pictar.ru/data/media/77/helloween-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383" y="3591364"/>
            <a:ext cx="4225820" cy="264113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99C71-A6F8-4854-AAA6-DAA1E37232CF}" type="datetime1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ru-RU" sz="4000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en-US" sz="4000" dirty="0" smtClean="0">
                <a:solidFill>
                  <a:srgbClr val="7030A0"/>
                </a:solidFill>
                <a:latin typeface="Comic Sans MS" pitchFamily="66" charset="0"/>
              </a:rPr>
              <a:t>What is the holiday?</a:t>
            </a:r>
            <a:endParaRPr lang="ru-RU" sz="4000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5130266" y="3590925"/>
            <a:ext cx="3132672" cy="58261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Halloween</a:t>
            </a:r>
            <a:endParaRPr lang="ru-RU" dirty="0" smtClean="0">
              <a:latin typeface="Comic Sans MS" pitchFamily="66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5120640" y="4264256"/>
            <a:ext cx="3150609" cy="58261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St Valentine’s Day</a:t>
            </a:r>
            <a:endParaRPr lang="ru-RU" dirty="0" smtClean="0">
              <a:latin typeface="Comic Sans MS" pitchFamily="66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5130265" y="4929274"/>
            <a:ext cx="3157611" cy="58261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New Year</a:t>
            </a:r>
            <a:endParaRPr lang="ru-RU" dirty="0" smtClean="0">
              <a:latin typeface="Comic Sans MS" pitchFamily="66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5139891" y="5602605"/>
            <a:ext cx="3156297" cy="58261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Easter</a:t>
            </a:r>
            <a:endParaRPr lang="ru-RU" dirty="0" smtClean="0">
              <a:latin typeface="Comic Sans MS" pitchFamily="66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12290" name="Picture 2" descr="http://www.setwalls.ru/download.php?file=201304/1280x960/setwalls.ru-42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81" y="3590630"/>
            <a:ext cx="4223793" cy="2617666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B7BA0-FABE-4134-9619-8097616DB5A0}" type="datetime1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>
            <a:normAutofit/>
          </a:bodyPr>
          <a:lstStyle/>
          <a:p>
            <a:pPr>
              <a:buNone/>
            </a:pPr>
            <a:endParaRPr lang="ru-RU" sz="4000" smtClean="0">
              <a:solidFill>
                <a:srgbClr val="C0000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en-US" sz="4000" smtClean="0">
                <a:solidFill>
                  <a:srgbClr val="C00000"/>
                </a:solidFill>
                <a:latin typeface="Comic Sans MS" pitchFamily="66" charset="0"/>
              </a:rPr>
              <a:t>What </a:t>
            </a:r>
            <a:r>
              <a:rPr lang="en-US" sz="4000" dirty="0" smtClean="0">
                <a:solidFill>
                  <a:srgbClr val="C00000"/>
                </a:solidFill>
                <a:latin typeface="Comic Sans MS" pitchFamily="66" charset="0"/>
              </a:rPr>
              <a:t>is the holiday?</a:t>
            </a:r>
            <a:endParaRPr lang="ru-RU" sz="40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>
              <a:buNone/>
            </a:pP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5188018" y="3590925"/>
            <a:ext cx="3074920" cy="582613"/>
          </a:xfr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txBody>
          <a:bodyPr/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New Year</a:t>
            </a:r>
            <a:endParaRPr lang="ru-RU" dirty="0" smtClean="0">
              <a:latin typeface="Comic Sans MS" pitchFamily="66" charset="0"/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5159142" y="4264256"/>
            <a:ext cx="3112108" cy="582613"/>
          </a:xfr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Easter</a:t>
            </a:r>
            <a:endParaRPr lang="ru-RU" dirty="0" smtClean="0">
              <a:latin typeface="Comic Sans MS" pitchFamily="66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5130265" y="4929274"/>
            <a:ext cx="3157611" cy="582613"/>
          </a:xfr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18900000" scaled="1"/>
            <a:tileRect/>
          </a:gradFill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St Valentine’s Day</a:t>
            </a:r>
            <a:endParaRPr lang="ru-RU" dirty="0" smtClean="0">
              <a:latin typeface="Comic Sans MS" pitchFamily="66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5130265" y="5602605"/>
            <a:ext cx="3165924" cy="582613"/>
          </a:xfr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8100000" scaled="1"/>
            <a:tileRect/>
          </a:gradFill>
        </p:spPr>
        <p:txBody>
          <a:bodyPr/>
          <a:lstStyle/>
          <a:p>
            <a:pPr>
              <a:buNone/>
            </a:pPr>
            <a:r>
              <a:rPr lang="en-US" dirty="0" smtClean="0">
                <a:latin typeface="Comic Sans MS" pitchFamily="66" charset="0"/>
              </a:rPr>
              <a:t>Halloween</a:t>
            </a:r>
            <a:endParaRPr lang="ru-RU" dirty="0" smtClean="0">
              <a:latin typeface="Comic Sans MS" pitchFamily="66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11268" name="Picture 4" descr="http://namonitore.ru/uploads/catalog/st_valentine/dva_krasnih_serdtsa_i_dragotsennosti_1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342" y="3607352"/>
            <a:ext cx="4271033" cy="257206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39B38-1962-4CC5-B03A-9838B654FB85}" type="datetime1">
              <a:rPr lang="ru-RU" smtClean="0"/>
              <a:pPr/>
              <a:t>04.12.2016</a:t>
            </a:fld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497</TotalTime>
  <Words>77</Words>
  <Application>Microsoft Office PowerPoint</Application>
  <PresentationFormat>Экран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Company>Alekc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1</cp:lastModifiedBy>
  <cp:revision>35</cp:revision>
  <dcterms:created xsi:type="dcterms:W3CDTF">2010-02-09T18:22:56Z</dcterms:created>
  <dcterms:modified xsi:type="dcterms:W3CDTF">2016-12-04T12:34:32Z</dcterms:modified>
</cp:coreProperties>
</file>