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jpeg" ContentType="image/jpeg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C414C33-244B-4BC6-B6A5-1AA9B8A99D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6DE5F7-8945-48D4-BC22-D6ECF0EB2DC5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ctr" eaLnBrk="1" hangingPunct="1"/>
            <a:r>
              <a:rPr lang="ru-RU" dirty="0" smtClean="0"/>
              <a:t>Версия от 18.11.2009 г. Последнюю версию шаблона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  <a:p>
            <a:pPr algn="l" eaLnBrk="1" hangingPunct="1"/>
            <a:r>
              <a:rPr lang="ru-RU" dirty="0" smtClean="0"/>
              <a:t>Флаг </a:t>
            </a:r>
            <a:r>
              <a:rPr lang="de-DE" dirty="0" smtClean="0"/>
              <a:t>http://travelask.ru/system/images/files/000/006/736/wysiwyg/ogoom.com_1324206005_ogoom-12-50.jpg?1407589225</a:t>
            </a:r>
            <a:endParaRPr lang="ru-RU" dirty="0" smtClean="0"/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Кук </a:t>
            </a:r>
            <a:r>
              <a:rPr lang="de-DE" dirty="0" smtClean="0"/>
              <a:t>https://pp.vk.me/c617126/v617126382/1a4fb/2bSD1tSjllU.jpg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Город </a:t>
            </a:r>
            <a:r>
              <a:rPr lang="de-DE" dirty="0" smtClean="0"/>
              <a:t>http://www.abeltasman.ru/sites/default/files/1_64.jpg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Город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Река </a:t>
            </a:r>
            <a:r>
              <a:rPr lang="de-DE" dirty="0" smtClean="0"/>
              <a:t>https://encrypted-tbn0.gstatic.com/images?q=tbn:ANd9GcSPmYfTysjIK8D2oYuoBI22x6QN8e-d0qTn1IWT4uGetd-4sgVV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Животные </a:t>
            </a:r>
            <a:r>
              <a:rPr lang="de-DE" dirty="0" smtClean="0"/>
              <a:t>http://vancats.ru/images_7/DomashneePodvorie/DomashneePodvorie_5.jpg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Поселенцы </a:t>
            </a:r>
            <a:r>
              <a:rPr lang="de-DE" dirty="0" smtClean="0"/>
              <a:t>http://kiwizone.ru/photo/australia/istoriya-avstralii-170.jpg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Кольца </a:t>
            </a:r>
            <a:r>
              <a:rPr lang="de-DE" dirty="0" smtClean="0"/>
              <a:t>http://ua.today/images/news/2016/%D0%98%D1%8E%D0%BB%D1%8C/30/6.jpg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Город </a:t>
            </a:r>
            <a:r>
              <a:rPr lang="de-DE" dirty="0" smtClean="0"/>
              <a:t>http://lawgovpol.com/wp-content/uploads/parliamenthouse.jpg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Животные </a:t>
            </a:r>
            <a:r>
              <a:rPr lang="de-DE" dirty="0" smtClean="0"/>
              <a:t>http://www.intellectbase.org/Animals.png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Велосипедисты </a:t>
            </a:r>
            <a:r>
              <a:rPr lang="de-DE" dirty="0" smtClean="0"/>
              <a:t>http://milkybikes.ru/common/upload/new/979158-tony-abbott.jpg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414C33-244B-4BC6-B6A5-1AA9B8A99D2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1FA7C2-D3C7-4ECB-A7C9-B80FBCF067F6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C0271-C441-4219-A316-C1D6FD5309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F53FF-20A0-4185-A35E-F658DA1C69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DDB28-5B09-4825-A471-D5488395F3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CAA08-DA12-433A-B39B-324F58F33C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638D3-A8CC-4B67-B891-CDC394D2CC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E0141-549C-4B06-A4DD-BAABF7698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4BA89-93B6-4F21-B5EE-1627940E17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79B78-183B-45A5-A859-D819BCEA18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C747C-6CF9-415F-AC78-079606A4CE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007CE-0264-4381-A057-1EFAFA3F30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C6C60-5609-4F7A-A13A-9BFE0402E2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5E9EFF">
                <a:alpha val="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857C359-0A10-471A-B6F2-C73BB02A2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028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29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30" name="Tx_Zd"/>
          <p:cNvSpPr txBox="1">
            <a:spLocks noChangeArrowheads="1"/>
          </p:cNvSpPr>
          <p:nvPr/>
        </p:nvSpPr>
        <p:spPr bwMode="auto">
          <a:xfrm>
            <a:off x="539750" y="6442075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31" name="Tx_Tim"/>
          <p:cNvSpPr txBox="1">
            <a:spLocks noChangeArrowheads="1"/>
          </p:cNvSpPr>
          <p:nvPr/>
        </p:nvSpPr>
        <p:spPr bwMode="auto">
          <a:xfrm>
            <a:off x="6227763" y="6442075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1032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971600" y="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8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</a:t>
            </a:r>
          </a:p>
        </p:txBody>
      </p:sp>
      <p:sp>
        <p:nvSpPr>
          <p:cNvPr id="1035" name="Rectangle 12"/>
          <p:cNvSpPr>
            <a:spLocks noChangeArrowheads="1"/>
          </p:cNvSpPr>
          <p:nvPr/>
        </p:nvSpPr>
        <p:spPr bwMode="auto">
          <a:xfrm>
            <a:off x="1363662" y="1772816"/>
            <a:ext cx="7312793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4800" b="1" i="1" dirty="0" smtClean="0">
                <a:solidFill>
                  <a:srgbClr val="002060"/>
                </a:solidFill>
                <a:latin typeface="Arial Black" pitchFamily="34" charset="0"/>
              </a:rPr>
              <a:t>Do you know Australia?</a:t>
            </a:r>
            <a:endParaRPr lang="ru-RU" sz="4800" b="1" i="1" dirty="0" smtClean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i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ru-RU" sz="2800" b="1" i="1" dirty="0" smtClean="0">
                <a:solidFill>
                  <a:srgbClr val="FF0000"/>
                </a:solidFill>
                <a:latin typeface="Arial Black" pitchFamily="34" charset="0"/>
              </a:rPr>
              <a:t>Курбанова Ю.Г.</a:t>
            </a:r>
          </a:p>
          <a:p>
            <a:pPr marL="342900" indent="-342900">
              <a:spcBef>
                <a:spcPct val="20000"/>
              </a:spcBef>
            </a:pPr>
            <a:r>
              <a:rPr lang="ru-RU" sz="2800" b="1" i="1" dirty="0" smtClean="0">
                <a:solidFill>
                  <a:srgbClr val="FF0000"/>
                </a:solidFill>
                <a:latin typeface="Arial Black" pitchFamily="34" charset="0"/>
              </a:rPr>
              <a:t>Красноуральск</a:t>
            </a:r>
          </a:p>
          <a:p>
            <a:pPr marL="342900" indent="-342900">
              <a:spcBef>
                <a:spcPct val="20000"/>
              </a:spcBef>
            </a:pPr>
            <a:r>
              <a:rPr lang="ru-RU" sz="2800" b="1" i="1" dirty="0" smtClean="0">
                <a:solidFill>
                  <a:srgbClr val="FF0000"/>
                </a:solidFill>
                <a:latin typeface="Arial Black" pitchFamily="34" charset="0"/>
              </a:rPr>
              <a:t>2016</a:t>
            </a:r>
            <a:endParaRPr lang="ru-RU" sz="2800" b="1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36" name="pass" hidden="1"/>
          <p:cNvSpPr txBox="1">
            <a:spLocks noChangeArrowheads="1"/>
          </p:cNvSpPr>
          <p:nvPr/>
        </p:nvSpPr>
        <p:spPr bwMode="auto">
          <a:xfrm>
            <a:off x="1936750" y="204788"/>
            <a:ext cx="647700" cy="2778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200"/>
          </a:p>
        </p:txBody>
      </p:sp>
      <p:sp>
        <p:nvSpPr>
          <p:cNvPr id="1037" name="tk" hidden="1"/>
          <p:cNvSpPr txBox="1">
            <a:spLocks noChangeArrowheads="1"/>
          </p:cNvSpPr>
          <p:nvPr/>
        </p:nvSpPr>
        <p:spPr bwMode="auto">
          <a:xfrm>
            <a:off x="27543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1</a:t>
            </a:r>
            <a:endParaRPr lang="ru-RU" sz="1200"/>
          </a:p>
        </p:txBody>
      </p:sp>
      <p:sp>
        <p:nvSpPr>
          <p:cNvPr id="1038" name="tfm" hidden="1"/>
          <p:cNvSpPr txBox="1">
            <a:spLocks noChangeArrowheads="1"/>
          </p:cNvSpPr>
          <p:nvPr/>
        </p:nvSpPr>
        <p:spPr bwMode="auto">
          <a:xfrm>
            <a:off x="35734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 smtClean="0"/>
              <a:t>True</a:t>
            </a:r>
            <a:endParaRPr lang="ru-RU" sz="1200"/>
          </a:p>
        </p:txBody>
      </p:sp>
      <p:sp>
        <p:nvSpPr>
          <p:cNvPr id="1039" name="tft" hidden="1"/>
          <p:cNvSpPr txBox="1">
            <a:spLocks noChangeArrowheads="1"/>
          </p:cNvSpPr>
          <p:nvPr/>
        </p:nvSpPr>
        <p:spPr bwMode="auto">
          <a:xfrm>
            <a:off x="43926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 smtClean="0"/>
              <a:t>True</a:t>
            </a:r>
            <a:endParaRPr lang="ru-RU" sz="1200"/>
          </a:p>
        </p:txBody>
      </p:sp>
      <p:sp>
        <p:nvSpPr>
          <p:cNvPr id="1040" name="tfo" hidden="1"/>
          <p:cNvSpPr txBox="1">
            <a:spLocks noChangeArrowheads="1"/>
          </p:cNvSpPr>
          <p:nvPr/>
        </p:nvSpPr>
        <p:spPr bwMode="auto">
          <a:xfrm>
            <a:off x="52117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False</a:t>
            </a:r>
          </a:p>
        </p:txBody>
      </p:sp>
      <p:sp>
        <p:nvSpPr>
          <p:cNvPr id="1041" name="tfs" hidden="1"/>
          <p:cNvSpPr txBox="1">
            <a:spLocks noChangeArrowheads="1"/>
          </p:cNvSpPr>
          <p:nvPr/>
        </p:nvSpPr>
        <p:spPr bwMode="auto">
          <a:xfrm>
            <a:off x="6030913" y="206375"/>
            <a:ext cx="574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 smtClean="0"/>
              <a:t>True</a:t>
            </a:r>
            <a:endParaRPr lang="ru-RU" sz="1200"/>
          </a:p>
        </p:txBody>
      </p:sp>
      <p:grpSp>
        <p:nvGrpSpPr>
          <p:cNvPr id="1042" name="Group 20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046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1056" name="Freeform 22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7" name="Freeform 2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8" name="Freeform 24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9" name="Freeform 25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0" name="Freeform 26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1" name="Freeform 27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2" name="Freeform 2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47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049" name="Freeform 30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0" name="Freeform 31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1" name="Freeform 3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2" name="Freeform 33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3" name="Freeform 34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4" name="Freeform 35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5" name="Freeform 36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48" name="Rectangle 37">
              <a:hlinkClick r:id="" action="ppaction://macro?name=Test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43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575"/>
            <a:ext cx="2159000" cy="3381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1044" name="ttim" hidden="1"/>
          <p:cNvSpPr txBox="1">
            <a:spLocks noChangeArrowheads="1"/>
          </p:cNvSpPr>
          <p:nvPr/>
        </p:nvSpPr>
        <p:spPr bwMode="auto">
          <a:xfrm>
            <a:off x="6777038" y="2063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5</a:t>
            </a:r>
            <a:endParaRPr lang="ru-RU" sz="1200"/>
          </a:p>
        </p:txBody>
      </p:sp>
      <p:sp>
        <p:nvSpPr>
          <p:cNvPr id="1045" name="tff" hidden="1"/>
          <p:cNvSpPr txBox="1">
            <a:spLocks noChangeArrowheads="1"/>
          </p:cNvSpPr>
          <p:nvPr/>
        </p:nvSpPr>
        <p:spPr bwMode="auto">
          <a:xfrm>
            <a:off x="7812088" y="2079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pic>
        <p:nvPicPr>
          <p:cNvPr id="2" name="Picture 4" descr="http://travelask.ru/system/images/files/000/006/736/wysiwyg/ogoom.com_1324206005_ogoom-12-50.jpg?140758922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87616" y="3140968"/>
            <a:ext cx="3456384" cy="2160240"/>
          </a:xfrm>
          <a:prstGeom prst="rect">
            <a:avLst/>
          </a:prstGeom>
          <a:noFill/>
          <a:effectLst>
            <a:softEdge rad="317500"/>
          </a:effectLst>
        </p:spPr>
      </p:pic>
    </p:spTree>
    <p:controls>
      <p:control spid="1026" name="TextBox1" r:id="rId2" imgW="2952720" imgH="2858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307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</a:rPr>
              <a:t>Who discovered Australia? 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07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Captain Cook</a:t>
            </a:r>
            <a:endParaRPr lang="ru-RU" sz="2400" dirty="0">
              <a:latin typeface="Arial" charset="0"/>
            </a:endParaRPr>
          </a:p>
        </p:txBody>
      </p:sp>
      <p:sp>
        <p:nvSpPr>
          <p:cNvPr id="308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Christopher Columbus</a:t>
            </a:r>
            <a:endParaRPr lang="ru-RU" sz="2400" dirty="0">
              <a:latin typeface="Arial" charset="0"/>
            </a:endParaRPr>
          </a:p>
        </p:txBody>
      </p:sp>
      <p:sp>
        <p:nvSpPr>
          <p:cNvPr id="3081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de-DE" sz="2400" dirty="0" smtClean="0">
                <a:latin typeface="Arial" charset="0"/>
              </a:rPr>
              <a:t>Vitus Bering</a:t>
            </a:r>
            <a:endParaRPr lang="ru-RU" sz="2400" dirty="0">
              <a:latin typeface="Arial" charset="0"/>
            </a:endParaRPr>
          </a:p>
        </p:txBody>
      </p:sp>
      <p:sp>
        <p:nvSpPr>
          <p:cNvPr id="3082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3083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3102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03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04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3084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085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086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6626" name="Picture 2" descr="https://pp.vk.me/c617126/v617126382/1a4fb/2bSD1tSjllU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016" y="2060848"/>
            <a:ext cx="3895513" cy="316835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4099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2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0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1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410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412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12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12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4104" name="Rectangle 47"/>
          <p:cNvSpPr>
            <a:spLocks noChangeArrowheads="1"/>
          </p:cNvSpPr>
          <p:nvPr/>
        </p:nvSpPr>
        <p:spPr bwMode="auto">
          <a:xfrm>
            <a:off x="323528" y="274638"/>
            <a:ext cx="864096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</a:rPr>
              <a:t>What is the capital of Australia?</a:t>
            </a:r>
            <a:r>
              <a:rPr lang="en-US" sz="4400" dirty="0" smtClean="0"/>
              <a:t> 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105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Melbourne</a:t>
            </a:r>
            <a:endParaRPr lang="ru-RU" sz="2400" dirty="0">
              <a:latin typeface="Arial" charset="0"/>
            </a:endParaRPr>
          </a:p>
        </p:txBody>
      </p:sp>
      <p:sp>
        <p:nvSpPr>
          <p:cNvPr id="4106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Canberra</a:t>
            </a:r>
            <a:endParaRPr lang="ru-RU" sz="2400" dirty="0">
              <a:latin typeface="Arial" charset="0"/>
            </a:endParaRPr>
          </a:p>
        </p:txBody>
      </p:sp>
      <p:sp>
        <p:nvSpPr>
          <p:cNvPr id="4107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Sydney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4108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25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2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109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20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2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110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15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1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11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pic>
        <p:nvPicPr>
          <p:cNvPr id="34818" name="Picture 2" descr="http://www.abeltasman.ru/sites/default/files/1_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988841"/>
            <a:ext cx="5794508" cy="387588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3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5126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Which city is Australia’s oldest and largest?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Melbourne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Canberra</a:t>
            </a: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Sydney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513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13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13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pic>
        <p:nvPicPr>
          <p:cNvPr id="24578" name="Picture 2" descr="https://bestmaps.ru/files/content_images/20132101121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204864"/>
            <a:ext cx="4968552" cy="331045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4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the Darling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the</a:t>
            </a:r>
            <a:r>
              <a:rPr lang="de-DE" sz="2400" dirty="0" smtClean="0"/>
              <a:t> Victoria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 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</a:rPr>
              <a:t>What is the name of the longest river in Australia</a:t>
            </a:r>
            <a:r>
              <a:rPr lang="en-US" sz="4000" b="1" dirty="0" smtClean="0">
                <a:solidFill>
                  <a:srgbClr val="002060"/>
                </a:solidFill>
              </a:rPr>
              <a:t>?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 smtClean="0">
                <a:latin typeface="Arial" pitchFamily="34" charset="0"/>
                <a:cs typeface="Arial" pitchFamily="34" charset="0"/>
              </a:rPr>
              <a:t>the Murray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https://encrypted-tbn0.gstatic.com/images?q=tbn:ANd9GcSPmYfTysjIK8D2oYuoBI22x6QN8e-d0qTn1IWT4uGetd-4sg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204864"/>
            <a:ext cx="4627215" cy="3465947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cows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goats 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</a:rPr>
              <a:t>Which animals did Europeans bring to the continent? 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sheep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http://vancats.ru/images_7/DomashneePodvorie/DomashneePodvorie_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132856"/>
            <a:ext cx="5696049" cy="348464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6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1788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1679 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When did Europeans settle in Australia?  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1875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http://kiwizone.ru/photo/australia/istoriya-avstralii-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276872"/>
            <a:ext cx="5688632" cy="2407637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7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Melbourne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Canberra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Which Australian city staged the 1956 Olympic Games?   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Sydney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6" name="Picture 4" descr="http://ua.today/images/news/2016/%D0%98%D1%8E%D0%BB%D1%8C/30/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132856"/>
            <a:ext cx="5544616" cy="319458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8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Melbourne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Canberra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Where does Australian parliament seat?   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Sydney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 descr="http://lawgovpol.com/wp-content/uploads/parliamenthou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132856"/>
            <a:ext cx="5515460" cy="3693389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9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kangaroo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emu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</a:rPr>
              <a:t>Which is the most loved of Australian marsupials? </a:t>
            </a:r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   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koala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http://www.intellectbase.org/Animal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060848"/>
            <a:ext cx="5889829" cy="259228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11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1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2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3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77" name="AutoShape 54"/>
          <p:cNvSpPr>
            <a:spLocks noChangeArrowheads="1"/>
          </p:cNvSpPr>
          <p:nvPr/>
        </p:nvSpPr>
        <p:spPr bwMode="auto">
          <a:xfrm>
            <a:off x="2795588" y="6407150"/>
            <a:ext cx="2879725" cy="28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38100" cmpd="dbl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200">
                <a:latin typeface="Arial" charset="0"/>
              </a:rPr>
              <a:t>Выберите все правильные ответы!</a:t>
            </a:r>
          </a:p>
        </p:txBody>
      </p: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9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Canberra</a:t>
            </a:r>
            <a:endParaRPr lang="ru-RU" sz="2400" dirty="0">
              <a:latin typeface="Arial" charset="0"/>
            </a:endParaRPr>
          </a:p>
        </p:txBody>
      </p:sp>
      <p:sp>
        <p:nvSpPr>
          <p:cNvPr id="5130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sp>
        <p:nvSpPr>
          <p:cNvPr id="5131" name="Rectangle 50"/>
          <p:cNvSpPr>
            <a:spLocks noChangeArrowheads="1"/>
          </p:cNvSpPr>
          <p:nvPr/>
        </p:nvSpPr>
        <p:spPr bwMode="auto">
          <a:xfrm>
            <a:off x="1403648" y="3282950"/>
            <a:ext cx="726569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/>
              <a:t>Brisbane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12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295" y="1248"/>
            <a:chExt cx="408" cy="249"/>
          </a:xfrm>
        </p:grpSpPr>
        <p:sp>
          <p:nvSpPr>
            <p:cNvPr id="2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  <a:endPara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295" y="1248"/>
            <a:chExt cx="408" cy="249"/>
          </a:xfrm>
        </p:grpSpPr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295" y="1248"/>
            <a:chExt cx="408" cy="249"/>
          </a:xfrm>
        </p:grpSpPr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295" y="1248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en-US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  <a:endParaRPr lang="ru-RU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07" y="1259"/>
              <a:ext cx="227" cy="22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330" y="1282"/>
              <a:ext cx="182" cy="18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18431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9" name="Rectangle 16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353" y="130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364" y="1315"/>
              <a:ext cx="113" cy="114"/>
            </a:xfrm>
            <a:custGeom>
              <a:avLst/>
              <a:gdLst>
                <a:gd name="T0" fmla="*/ 0 w 2834"/>
                <a:gd name="T1" fmla="*/ 0 h 2857"/>
                <a:gd name="T2" fmla="*/ 0 w 2834"/>
                <a:gd name="T3" fmla="*/ 0 h 2857"/>
                <a:gd name="T4" fmla="*/ 0 w 2834"/>
                <a:gd name="T5" fmla="*/ 0 h 2857"/>
                <a:gd name="T6" fmla="*/ 0 w 2834"/>
                <a:gd name="T7" fmla="*/ 0 h 2857"/>
                <a:gd name="T8" fmla="*/ 0 w 2834"/>
                <a:gd name="T9" fmla="*/ 0 h 2857"/>
                <a:gd name="T10" fmla="*/ 0 w 2834"/>
                <a:gd name="T11" fmla="*/ 0 h 2857"/>
                <a:gd name="T12" fmla="*/ 0 w 2834"/>
                <a:gd name="T13" fmla="*/ 0 h 28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34"/>
                <a:gd name="T22" fmla="*/ 0 h 2857"/>
                <a:gd name="T23" fmla="*/ 2834 w 2834"/>
                <a:gd name="T24" fmla="*/ 2857 h 28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34" h="2857">
                  <a:moveTo>
                    <a:pt x="0" y="635"/>
                  </a:moveTo>
                  <a:lnTo>
                    <a:pt x="0" y="1891"/>
                  </a:lnTo>
                  <a:lnTo>
                    <a:pt x="1256" y="2857"/>
                  </a:lnTo>
                  <a:lnTo>
                    <a:pt x="2834" y="1263"/>
                  </a:lnTo>
                  <a:lnTo>
                    <a:pt x="2834" y="0"/>
                  </a:lnTo>
                  <a:lnTo>
                    <a:pt x="1252" y="1618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Итоги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26064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 Black" pitchFamily="34" charset="0"/>
              </a:rPr>
              <a:t>Which city is called a “cyclist’s paradise”?     </a:t>
            </a:r>
            <a:endParaRPr lang="ru-RU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636912"/>
            <a:ext cx="368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Sydney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milkybikes.ru/common/upload/new/979158-tony-abbot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304124"/>
            <a:ext cx="5759202" cy="324287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Out_ver"/>
          <p:cNvSpPr txBox="1">
            <a:spLocks noChangeArrowheads="1"/>
          </p:cNvSpPr>
          <p:nvPr/>
        </p:nvSpPr>
        <p:spPr bwMode="auto">
          <a:xfrm>
            <a:off x="5291138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0" name="Out_proc"/>
          <p:cNvSpPr txBox="1">
            <a:spLocks noChangeArrowheads="1"/>
          </p:cNvSpPr>
          <p:nvPr/>
        </p:nvSpPr>
        <p:spPr bwMode="auto">
          <a:xfrm>
            <a:off x="5291138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6152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6153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6154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6155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156" name="Rectangle 14"/>
          <p:cNvSpPr>
            <a:spLocks noChangeArrowheads="1"/>
          </p:cNvSpPr>
          <p:nvPr/>
        </p:nvSpPr>
        <p:spPr bwMode="auto">
          <a:xfrm>
            <a:off x="827088" y="3019425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Правильных ответов</a:t>
            </a:r>
          </a:p>
        </p:txBody>
      </p:sp>
      <p:sp>
        <p:nvSpPr>
          <p:cNvPr id="6157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87388" y="3571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Результаты</a:t>
            </a:r>
            <a: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4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тестирования</a:t>
            </a:r>
          </a:p>
        </p:txBody>
      </p:sp>
      <p:sp>
        <p:nvSpPr>
          <p:cNvPr id="2" name="Out_osh"/>
          <p:cNvSpPr txBox="1">
            <a:spLocks noChangeArrowheads="1"/>
          </p:cNvSpPr>
          <p:nvPr/>
        </p:nvSpPr>
        <p:spPr bwMode="auto">
          <a:xfrm>
            <a:off x="2339975" y="4797425"/>
            <a:ext cx="5976938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8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6162" name="T_osh"/>
          <p:cNvSpPr txBox="1">
            <a:spLocks noChangeArrowheads="1"/>
          </p:cNvSpPr>
          <p:nvPr/>
        </p:nvSpPr>
        <p:spPr bwMode="auto">
          <a:xfrm>
            <a:off x="1042988" y="464502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умерки">
  <a:themeElements>
    <a:clrScheme name="Сумерки 7">
      <a:dk1>
        <a:srgbClr val="000000"/>
      </a:dk1>
      <a:lt1>
        <a:srgbClr val="C4D6BE"/>
      </a:lt1>
      <a:dk2>
        <a:srgbClr val="339966"/>
      </a:dk2>
      <a:lt2>
        <a:srgbClr val="EFFBF0"/>
      </a:lt2>
      <a:accent1>
        <a:srgbClr val="DDDDDD"/>
      </a:accent1>
      <a:accent2>
        <a:srgbClr val="CCFF99"/>
      </a:accent2>
      <a:accent3>
        <a:srgbClr val="DEE8DB"/>
      </a:accent3>
      <a:accent4>
        <a:srgbClr val="000000"/>
      </a:accent4>
      <a:accent5>
        <a:srgbClr val="EBEBEB"/>
      </a:accent5>
      <a:accent6>
        <a:srgbClr val="B9E78A"/>
      </a:accent6>
      <a:hlink>
        <a:srgbClr val="009900"/>
      </a:hlink>
      <a:folHlink>
        <a:srgbClr val="3366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ShabTest</Template>
  <TotalTime>163</TotalTime>
  <Words>393</Words>
  <Application>Microsoft Office PowerPoint</Application>
  <PresentationFormat>Экран (4:3)</PresentationFormat>
  <Paragraphs>195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Сумерки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Россошанская школа-интернат</Company>
  <LinksUpToDate>false</LinksUpToDate>
  <SharedDoc>false</SharedDoc>
  <HyperlinkBase>http://www.rosinka.vrn.ru/pp/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MS PowerPoint 2003 и 2007</dc:description>
  <cp:lastModifiedBy>ЮЛИЯ</cp:lastModifiedBy>
  <cp:revision>45</cp:revision>
  <dcterms:created xsi:type="dcterms:W3CDTF">2009-11-15T10:01:00Z</dcterms:created>
  <dcterms:modified xsi:type="dcterms:W3CDTF">2016-11-30T04:40:01Z</dcterms:modified>
</cp:coreProperties>
</file>