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60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6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15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476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73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53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79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603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166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2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97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18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843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9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2/74/594/74594973_8092584_Fon_VinniPuh38.jpg" TargetMode="External"/><Relationship Id="rId2" Type="http://schemas.openxmlformats.org/officeDocument/2006/relationships/hyperlink" Target="http://razukraska.ru/wp-content/gallery/vp/vp1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goo.gl/4XCMV4" TargetMode="External"/><Relationship Id="rId5" Type="http://schemas.openxmlformats.org/officeDocument/2006/relationships/hyperlink" Target="http://photosaws.sparkpeople.com/guid/cec3e7fd-17f2-417d-9874-35b2bb580531.jpg" TargetMode="External"/><Relationship Id="rId4" Type="http://schemas.openxmlformats.org/officeDocument/2006/relationships/hyperlink" Target="http://kartinki-vernisazh.ru/_ph/63/1/45968687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абличка 3"/>
          <p:cNvSpPr/>
          <p:nvPr/>
        </p:nvSpPr>
        <p:spPr>
          <a:xfrm>
            <a:off x="827584" y="1772816"/>
            <a:ext cx="7488832" cy="2088232"/>
          </a:xfrm>
          <a:prstGeom prst="plaque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6F3505"/>
                </a:solidFill>
                <a:latin typeface="Comic Sans MS" pitchFamily="66" charset="0"/>
              </a:rPr>
              <a:t>Интерактивный тренажёр</a:t>
            </a:r>
          </a:p>
          <a:p>
            <a:pPr algn="ctr"/>
            <a:r>
              <a:rPr lang="ru-RU" sz="3600" dirty="0" smtClean="0">
                <a:solidFill>
                  <a:srgbClr val="6F3505"/>
                </a:solidFill>
                <a:latin typeface="Comic Sans MS" pitchFamily="66" charset="0"/>
              </a:rPr>
              <a:t>«</a:t>
            </a:r>
            <a:r>
              <a:rPr lang="en-US" sz="3600" dirty="0" smtClean="0">
                <a:solidFill>
                  <a:srgbClr val="6F3505"/>
                </a:solidFill>
                <a:latin typeface="Comic Sans MS" pitchFamily="66" charset="0"/>
              </a:rPr>
              <a:t>I like food!</a:t>
            </a:r>
            <a:r>
              <a:rPr lang="ru-RU" sz="3600" dirty="0" smtClean="0">
                <a:solidFill>
                  <a:srgbClr val="6F3505"/>
                </a:solidFill>
                <a:latin typeface="Comic Sans MS" pitchFamily="66" charset="0"/>
              </a:rPr>
              <a:t>»</a:t>
            </a:r>
            <a:endParaRPr lang="ru-RU" sz="36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936104" cy="648072"/>
          </a:xfrm>
          <a:prstGeom prst="actionButtonForwardNex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54906" y="6114491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6F3505"/>
                </a:solidFill>
                <a:latin typeface="Comic Sans MS" pitchFamily="66" charset="0"/>
              </a:rPr>
              <a:t>Питухина</a:t>
            </a:r>
            <a:r>
              <a:rPr lang="ru-RU" sz="2400" dirty="0" smtClean="0">
                <a:solidFill>
                  <a:srgbClr val="6F3505"/>
                </a:solidFill>
                <a:latin typeface="Comic Sans MS" pitchFamily="66" charset="0"/>
              </a:rPr>
              <a:t> Ирина Владимировна, 2016</a:t>
            </a:r>
            <a:endParaRPr lang="ru-RU" sz="2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в конец 6">
            <a:hlinkClick r:id="" action="ppaction://hlinkshowjump?jump=lastslide" highlightClick="1"/>
          </p:cNvPr>
          <p:cNvSpPr/>
          <p:nvPr/>
        </p:nvSpPr>
        <p:spPr>
          <a:xfrm>
            <a:off x="251520" y="6021289"/>
            <a:ext cx="864096" cy="648072"/>
          </a:xfrm>
          <a:prstGeom prst="actionButtonEnd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32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торт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cake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pizza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biscuit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гамбургер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banana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burger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juice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349236"/>
            <a:ext cx="3240360" cy="388843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836712"/>
            <a:ext cx="4566785" cy="231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956376" y="5855316"/>
            <a:ext cx="792088" cy="764704"/>
          </a:xfrm>
          <a:prstGeom prst="actionButtonHome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7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Использованные ресурсы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razukraska.ru/wp-content/gallery/vp/vp1.gif</a:t>
            </a:r>
            <a:r>
              <a:rPr lang="ru-RU" dirty="0" smtClean="0"/>
              <a:t> раскраска</a:t>
            </a: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img1.liveinternet.ru/images/attach/c/2/74/594/74594973_8092584_Fon_VinniPuh38.jpg</a:t>
            </a:r>
            <a:r>
              <a:rPr lang="ru-RU" dirty="0" smtClean="0"/>
              <a:t> фон</a:t>
            </a:r>
          </a:p>
          <a:p>
            <a:r>
              <a:rPr lang="en-US" dirty="0">
                <a:hlinkClick r:id="rId4"/>
              </a:rPr>
              <a:t>http://kartinki-vernisazh.ru/_</a:t>
            </a:r>
            <a:r>
              <a:rPr lang="en-US" dirty="0" smtClean="0">
                <a:hlinkClick r:id="rId4"/>
              </a:rPr>
              <a:t>ph/63/1/459686878.jpg</a:t>
            </a:r>
            <a:r>
              <a:rPr lang="ru-RU" dirty="0" smtClean="0"/>
              <a:t> тигра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photosaws.sparkpeople.com/guid/cec3e7fd-17f2-417d-9874-35b2bb580531.jpg</a:t>
            </a:r>
            <a:r>
              <a:rPr lang="ru-RU" dirty="0" smtClean="0"/>
              <a:t> браво</a:t>
            </a:r>
          </a:p>
          <a:p>
            <a:r>
              <a:rPr lang="en-US" dirty="0" smtClean="0">
                <a:hlinkClick r:id="rId6"/>
              </a:rPr>
              <a:t>https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goo.gl/4XCMV4</a:t>
            </a:r>
            <a:r>
              <a:rPr lang="ru-RU" dirty="0" smtClean="0"/>
              <a:t> звук неправильного ответа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956376" y="5855316"/>
            <a:ext cx="792088" cy="764704"/>
          </a:xfrm>
          <a:prstGeom prst="actionButtonHome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54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яблоко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apple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banana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biscuit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91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чипсы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sandwiches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chocolate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chips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печенье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biscuit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burger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banana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мороженое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pizza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6F3505"/>
                </a:solidFill>
                <a:latin typeface="Comic Sans MS" pitchFamily="66" charset="0"/>
              </a:rPr>
              <a:t>i</a:t>
            </a:r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ce cream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6F3505"/>
                </a:solidFill>
                <a:latin typeface="Comic Sans MS" pitchFamily="66" charset="0"/>
              </a:rPr>
              <a:t>o</a:t>
            </a:r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range juice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бутерброд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sandwich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burger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3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biscuit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апельсин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apple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orange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juice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сок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milk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chocolate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juice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548680"/>
            <a:ext cx="6984776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6F3505"/>
                </a:solidFill>
                <a:latin typeface="Comic Sans MS" pitchFamily="66" charset="0"/>
              </a:rPr>
              <a:t>шоколад</a:t>
            </a:r>
            <a:endParaRPr lang="ru-RU" sz="44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1988840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chips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1331640" y="3356992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chocolate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2" name="sto_k_odnomu_-_zvuk_nepravilnogo_otveta.wav"/>
            </a:hlinkClick>
          </p:cNvPr>
          <p:cNvSpPr/>
          <p:nvPr/>
        </p:nvSpPr>
        <p:spPr>
          <a:xfrm>
            <a:off x="1331640" y="4725144"/>
            <a:ext cx="2736304" cy="1152128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6F3505"/>
                </a:solidFill>
                <a:latin typeface="Comic Sans MS" pitchFamily="66" charset="0"/>
              </a:rPr>
              <a:t>sandwich</a:t>
            </a:r>
            <a:endParaRPr lang="ru-RU" sz="3200" dirty="0">
              <a:solidFill>
                <a:srgbClr val="6F3505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988840"/>
            <a:ext cx="3888432" cy="3960440"/>
          </a:xfrm>
          <a:prstGeom prst="round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81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2016-11-25T15:06:48Z</dcterms:created>
  <dcterms:modified xsi:type="dcterms:W3CDTF">2016-11-25T21:02:11Z</dcterms:modified>
</cp:coreProperties>
</file>