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4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unimabasu.files.wordpress.com/2014/12/dtrg5knt9.jpeg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40420s009.edusite.ru/images/26.pngp" TargetMode="External"/><Relationship Id="rId5" Type="http://schemas.openxmlformats.org/officeDocument/2006/relationships/hyperlink" Target="http://www.fitnessexports.com/catalogs/Nautilus_2013/files/assets/seo/page13_images/0005.jpg" TargetMode="External"/><Relationship Id="rId4" Type="http://schemas.openxmlformats.org/officeDocument/2006/relationships/hyperlink" Target="http://www.iphoneil.net/wp-content/uploads/2010/02/thank-you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8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6000" t="34000" r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build words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036415"/>
            <a:ext cx="6400800" cy="1752600"/>
          </a:xfrm>
        </p:spPr>
        <p:txBody>
          <a:bodyPr/>
          <a:lstStyle/>
          <a:p>
            <a:r>
              <a:rPr lang="en-US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4, Lessons 3,4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5070" y="1628800"/>
            <a:ext cx="7807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 УМК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appy English.ru”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К.Кауфман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М.Кауфман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75656" y="5733256"/>
            <a:ext cx="6400800" cy="861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err="1" smtClean="0">
                <a:solidFill>
                  <a:srgbClr val="002060"/>
                </a:solidFill>
              </a:rPr>
              <a:t>Митюгина</a:t>
            </a:r>
            <a:r>
              <a:rPr lang="ru-RU" sz="2000" b="1" dirty="0" smtClean="0">
                <a:solidFill>
                  <a:srgbClr val="002060"/>
                </a:solidFill>
              </a:rPr>
              <a:t> Татьяна Геннадьевна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2016г.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8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475656" y="3501008"/>
            <a:ext cx="6552728" cy="19442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51620" y="1728385"/>
            <a:ext cx="7200800" cy="1143000"/>
          </a:xfr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-ship,   -ness,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important things for you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relationship with your parents?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3660" y="1265514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the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suffixes or conversion</a:t>
            </a:r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s://arunimabasu.files.wordpress.com/2014/12/dtrg5knt9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64633"/>
            <a:ext cx="2232248" cy="11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91680" y="3284984"/>
            <a:ext cx="5638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ship</a:t>
            </a:r>
          </a:p>
          <a:p>
            <a:r>
              <a:rPr lang="en-US" sz="6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en-US" sz="6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endParaRPr lang="en-US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5832269"/>
            <a:ext cx="864096" cy="522054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3610862" y="5805264"/>
            <a:ext cx="1800200" cy="576064"/>
          </a:xfrm>
          <a:prstGeom prst="actionButtonHelp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915816" y="4473116"/>
            <a:ext cx="288032" cy="6840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important things for you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relationship with your parents?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arunimabasu.files.wordpress.com/2014/12/dtrg5knt9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64633"/>
            <a:ext cx="2232248" cy="11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475656" y="3501008"/>
            <a:ext cx="6552728" cy="19442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3284984"/>
            <a:ext cx="5638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6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appy</a:t>
            </a:r>
            <a:r>
              <a:rPr lang="en-US" sz="6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  <a:endParaRPr lang="en-US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trust</a:t>
            </a:r>
            <a:endParaRPr lang="en-US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3635896" y="3526448"/>
            <a:ext cx="288032" cy="6840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39816" y="2630556"/>
            <a:ext cx="528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3660" y="1265514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the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suffixes or conversion</a:t>
            </a:r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1151620" y="1728385"/>
            <a:ext cx="7200800" cy="1143000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-ship,   -ness,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3610862" y="5805264"/>
            <a:ext cx="1800200" cy="576064"/>
          </a:xfrm>
          <a:prstGeom prst="actionButtonHelp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956376" y="5832269"/>
            <a:ext cx="864096" cy="522054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6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important things for you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relationship with your parents?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arunimabasu.files.wordpress.com/2014/12/dtrg5knt9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64633"/>
            <a:ext cx="2232248" cy="11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475656" y="3501008"/>
            <a:ext cx="6552728" cy="19442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91680" y="3284984"/>
            <a:ext cx="5638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</a:p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understand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</a:p>
          <a:p>
            <a:pPr algn="ctr"/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3660" y="1265514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the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suffixes or conversion</a:t>
            </a:r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1151620" y="1728385"/>
            <a:ext cx="7200800" cy="1143000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-ship,   -ness,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3610862" y="5805264"/>
            <a:ext cx="1800200" cy="576064"/>
          </a:xfrm>
          <a:prstGeom prst="actionButtonHelp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56376" y="5832269"/>
            <a:ext cx="864096" cy="522054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4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important things for you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relationship with your parents?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arunimabasu.files.wordpress.com/2014/12/dtrg5knt9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64633"/>
            <a:ext cx="2232248" cy="11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3660" y="1265514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the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suffixes or conversion</a:t>
            </a:r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151620" y="1728385"/>
            <a:ext cx="7200800" cy="1143000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-ship,   -ness,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3501008"/>
            <a:ext cx="6552728" cy="19442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91680" y="3284984"/>
            <a:ext cx="5638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free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</a:p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fair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</a:p>
          <a:p>
            <a:pPr algn="ctr"/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3610862" y="5805264"/>
            <a:ext cx="1800200" cy="576064"/>
          </a:xfrm>
          <a:prstGeom prst="actionButtonHelp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956376" y="5832269"/>
            <a:ext cx="864096" cy="522054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04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important things for you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relationship with your parents?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3660" y="1265514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the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suffixes or conversion</a:t>
            </a:r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1620" y="1728385"/>
            <a:ext cx="7200800" cy="1143000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-ship,   -ness,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s://arunimabasu.files.wordpress.com/2014/12/dtrg5knt9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64633"/>
            <a:ext cx="2232248" cy="11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475656" y="3501008"/>
            <a:ext cx="6552728" cy="19442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3284984"/>
            <a:ext cx="5638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close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</a:p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agree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</a:p>
          <a:p>
            <a:pPr algn="ctr"/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3610862" y="5805264"/>
            <a:ext cx="1800200" cy="576064"/>
          </a:xfrm>
          <a:prstGeom prst="actionButtonHelp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56376" y="5832269"/>
            <a:ext cx="864096" cy="522054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55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important things for you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relationship with your parents?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3660" y="1265514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the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suffixes or conversion</a:t>
            </a:r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151620" y="1728385"/>
            <a:ext cx="7200800" cy="1143000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-ship,   -ness,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s://arunimabasu.files.wordpress.com/2014/12/dtrg5knt9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64633"/>
            <a:ext cx="2232248" cy="11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475656" y="3501008"/>
            <a:ext cx="6552728" cy="19442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3284984"/>
            <a:ext cx="5638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</a:p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</a:p>
          <a:p>
            <a:pPr algn="ctr"/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3610862" y="5805264"/>
            <a:ext cx="1800200" cy="576064"/>
          </a:xfrm>
          <a:prstGeom prst="actionButtonHelp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56376" y="5832269"/>
            <a:ext cx="864096" cy="522054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33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3610862" y="5805264"/>
            <a:ext cx="1800200" cy="576064"/>
          </a:xfrm>
          <a:prstGeom prst="actionButtonHelp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956376" y="5832269"/>
            <a:ext cx="864096" cy="522054"/>
          </a:xfrm>
          <a:prstGeom prst="actionButtonForwardNex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most important things for you 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your relationship with your parents?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arunimabasu.files.wordpress.com/2014/12/dtrg5knt9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64633"/>
            <a:ext cx="2232248" cy="114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73660" y="1265514"/>
            <a:ext cx="525658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the 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suffixes or conversion</a:t>
            </a:r>
            <a:r>
              <a:rPr lang="en-US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151620" y="1728385"/>
            <a:ext cx="7200800" cy="1143000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-ship,   -ness,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dom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3501008"/>
            <a:ext cx="6552728" cy="19442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91680" y="3284984"/>
            <a:ext cx="5638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forgive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</a:p>
          <a:p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help</a:t>
            </a:r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ru-RU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0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6000" t="22000" r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Использованные ресурсы</a:t>
            </a:r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268760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“Happy English.ru”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К.Кауфман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М.Кауфман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класс «Титул» 2015г.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hlinkClick r:id="rId3"/>
              </a:rPr>
              <a:t>картинка «семья»</a:t>
            </a:r>
            <a:r>
              <a:rPr lang="ru-RU" sz="1600" b="1" dirty="0" smtClean="0"/>
              <a:t>                            </a:t>
            </a:r>
            <a:r>
              <a:rPr lang="ru-RU" sz="1600" b="1" dirty="0" smtClean="0">
                <a:hlinkClick r:id="rId4"/>
              </a:rPr>
              <a:t>картинка </a:t>
            </a:r>
            <a:r>
              <a:rPr lang="ru-RU" sz="1600" b="1" dirty="0">
                <a:hlinkClick r:id="rId4"/>
              </a:rPr>
              <a:t>«</a:t>
            </a:r>
            <a:r>
              <a:rPr lang="en-US" sz="1600" b="1" dirty="0">
                <a:hlinkClick r:id="rId4"/>
              </a:rPr>
              <a:t>Thank you</a:t>
            </a:r>
            <a:r>
              <a:rPr lang="ru-RU" sz="1600" b="1" dirty="0" smtClean="0">
                <a:hlinkClick r:id="rId4"/>
              </a:rPr>
              <a:t>»</a:t>
            </a:r>
            <a:endParaRPr lang="en-US" sz="1600" b="1" dirty="0" smtClean="0"/>
          </a:p>
          <a:p>
            <a:r>
              <a:rPr lang="ru-RU" sz="1600" b="1" dirty="0">
                <a:hlinkClick r:id="rId5"/>
              </a:rPr>
              <a:t>к</a:t>
            </a:r>
            <a:r>
              <a:rPr lang="ru-RU" sz="1600" b="1" dirty="0" smtClean="0">
                <a:hlinkClick r:id="rId5"/>
              </a:rPr>
              <a:t>артинка «стрелка»</a:t>
            </a:r>
            <a:r>
              <a:rPr lang="ru-RU" sz="1600" b="1" dirty="0" smtClean="0"/>
              <a:t>                         </a:t>
            </a:r>
            <a:r>
              <a:rPr lang="ru-RU" sz="1600" b="1" dirty="0" smtClean="0">
                <a:hlinkClick r:id="rId6"/>
              </a:rPr>
              <a:t>картинка «вопрос»</a:t>
            </a:r>
            <a:endParaRPr lang="ru-RU" sz="1600" b="1" dirty="0"/>
          </a:p>
          <a:p>
            <a:endParaRPr lang="ru-RU" sz="1600" b="1" dirty="0"/>
          </a:p>
        </p:txBody>
      </p:sp>
      <p:pic>
        <p:nvPicPr>
          <p:cNvPr id="4" name="Рисунок 3" descr="0_1e989_58fd92de_XL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1734" y="3140968"/>
            <a:ext cx="3907972" cy="259228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TextBox 4"/>
          <p:cNvSpPr txBox="1"/>
          <p:nvPr/>
        </p:nvSpPr>
        <p:spPr>
          <a:xfrm rot="21446816">
            <a:off x="617068" y="4670197"/>
            <a:ext cx="6858000" cy="400110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Tatyana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Mityugina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7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337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How to build words</vt:lpstr>
      <vt:lpstr>-ship,   -ness,  -ment,  -ing,  -dom,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RePack by Diakov</cp:lastModifiedBy>
  <cp:revision>28</cp:revision>
  <dcterms:created xsi:type="dcterms:W3CDTF">2016-11-22T06:28:11Z</dcterms:created>
  <dcterms:modified xsi:type="dcterms:W3CDTF">2016-11-22T11:20:50Z</dcterms:modified>
</cp:coreProperties>
</file>