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67" r:id="rId5"/>
    <p:sldId id="269" r:id="rId6"/>
    <p:sldId id="268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0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1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41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38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62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9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8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37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05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0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D316-A485-407B-B20A-472424607B23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DA7D4-7E15-4EAC-9412-DFE5D754D2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19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64010" y="620688"/>
            <a:ext cx="45640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It happened on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Christmas Eve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501008"/>
            <a:ext cx="870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The task for you: create the words for main characters</a:t>
            </a:r>
            <a:endParaRPr lang="ru-RU" sz="24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5978" y="5859353"/>
            <a:ext cx="6216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Никифорова Е.Б., учитель английского языка </a:t>
            </a:r>
          </a:p>
          <a:p>
            <a:r>
              <a:rPr lang="ru-RU" sz="2000" i="1" dirty="0" smtClean="0"/>
              <a:t>МОУ АСОШ №2 города </a:t>
            </a:r>
            <a:r>
              <a:rPr lang="ru-RU" sz="2000" i="1" dirty="0" err="1" smtClean="0"/>
              <a:t>Андреаполя</a:t>
            </a:r>
            <a:r>
              <a:rPr lang="ru-RU" sz="2000" i="1" dirty="0" smtClean="0"/>
              <a:t> Тверской области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610767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Admi\Desktop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96752"/>
            <a:ext cx="466725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86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Admi\Desktop\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52" y="1268760"/>
            <a:ext cx="8496944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56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Admi\Desktop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49817"/>
            <a:ext cx="849694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87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C:\Users\Admi\Desktop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42" y="1556792"/>
            <a:ext cx="840813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99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Admi\Desktop\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5" y="1480515"/>
            <a:ext cx="8568952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69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Users\Admi\Desktop\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4968552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787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</dc:creator>
  <cp:lastModifiedBy>Admi</cp:lastModifiedBy>
  <cp:revision>2</cp:revision>
  <dcterms:created xsi:type="dcterms:W3CDTF">2015-11-22T16:16:27Z</dcterms:created>
  <dcterms:modified xsi:type="dcterms:W3CDTF">2015-11-22T16:24:11Z</dcterms:modified>
</cp:coreProperties>
</file>