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1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36DCF-0135-421A-A01E-1E1F768A2E18}" type="datetimeFigureOut">
              <a:rPr lang="ru-RU" smtClean="0"/>
              <a:pPr/>
              <a:t>15.11.2015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70CFD-5FCA-40F1-9FBD-ABB90E8712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36DCF-0135-421A-A01E-1E1F768A2E18}" type="datetimeFigureOut">
              <a:rPr lang="ru-RU" smtClean="0"/>
              <a:pPr/>
              <a:t>15.11.2015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70CFD-5FCA-40F1-9FBD-ABB90E8712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36DCF-0135-421A-A01E-1E1F768A2E18}" type="datetimeFigureOut">
              <a:rPr lang="ru-RU" smtClean="0"/>
              <a:pPr/>
              <a:t>15.11.2015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70CFD-5FCA-40F1-9FBD-ABB90E8712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36DCF-0135-421A-A01E-1E1F768A2E18}" type="datetimeFigureOut">
              <a:rPr lang="ru-RU" smtClean="0"/>
              <a:pPr/>
              <a:t>15.11.2015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70CFD-5FCA-40F1-9FBD-ABB90E8712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36DCF-0135-421A-A01E-1E1F768A2E18}" type="datetimeFigureOut">
              <a:rPr lang="ru-RU" smtClean="0"/>
              <a:pPr/>
              <a:t>15.11.2015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70CFD-5FCA-40F1-9FBD-ABB90E8712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36DCF-0135-421A-A01E-1E1F768A2E18}" type="datetimeFigureOut">
              <a:rPr lang="ru-RU" smtClean="0"/>
              <a:pPr/>
              <a:t>15.11.2015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70CFD-5FCA-40F1-9FBD-ABB90E8712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36DCF-0135-421A-A01E-1E1F768A2E18}" type="datetimeFigureOut">
              <a:rPr lang="ru-RU" smtClean="0"/>
              <a:pPr/>
              <a:t>15.11.2015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70CFD-5FCA-40F1-9FBD-ABB90E8712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36DCF-0135-421A-A01E-1E1F768A2E18}" type="datetimeFigureOut">
              <a:rPr lang="ru-RU" smtClean="0"/>
              <a:pPr/>
              <a:t>15.11.2015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70CFD-5FCA-40F1-9FBD-ABB90E8712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36DCF-0135-421A-A01E-1E1F768A2E18}" type="datetimeFigureOut">
              <a:rPr lang="ru-RU" smtClean="0"/>
              <a:pPr/>
              <a:t>15.11.2015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70CFD-5FCA-40F1-9FBD-ABB90E8712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36DCF-0135-421A-A01E-1E1F768A2E18}" type="datetimeFigureOut">
              <a:rPr lang="ru-RU" smtClean="0"/>
              <a:pPr/>
              <a:t>15.11.2015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70CFD-5FCA-40F1-9FBD-ABB90E8712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36DCF-0135-421A-A01E-1E1F768A2E18}" type="datetimeFigureOut">
              <a:rPr lang="ru-RU" smtClean="0"/>
              <a:pPr/>
              <a:t>15.11.2015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70CFD-5FCA-40F1-9FBD-ABB90E8712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D36DCF-0135-421A-A01E-1E1F768A2E18}" type="datetimeFigureOut">
              <a:rPr lang="ru-RU" smtClean="0"/>
              <a:pPr/>
              <a:t>15.11.2015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770CFD-5FCA-40F1-9FBD-ABB90E87125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11560" y="260648"/>
            <a:ext cx="7772400" cy="1470025"/>
          </a:xfrm>
        </p:spPr>
        <p:txBody>
          <a:bodyPr/>
          <a:lstStyle/>
          <a:p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КОМАНДА </a:t>
            </a:r>
            <a:b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«ЮНЫЕ КНИГОЛЮБЫ»</a:t>
            </a: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0" name="Подзаголовок 9"/>
          <p:cNvSpPr>
            <a:spLocks noGrp="1"/>
          </p:cNvSpPr>
          <p:nvPr>
            <p:ph type="subTitle" idx="1"/>
          </p:nvPr>
        </p:nvSpPr>
        <p:spPr>
          <a:xfrm>
            <a:off x="179512" y="2060848"/>
            <a:ext cx="4824536" cy="4464496"/>
          </a:xfrm>
        </p:spPr>
        <p:txBody>
          <a:bodyPr>
            <a:normAutofit/>
          </a:bodyPr>
          <a:lstStyle/>
          <a:p>
            <a:pPr algn="l"/>
            <a:r>
              <a:rPr lang="ru-RU" sz="2000" dirty="0" smtClean="0">
                <a:solidFill>
                  <a:srgbClr val="7030A0"/>
                </a:solidFill>
              </a:rPr>
              <a:t>Книга как птица, -</a:t>
            </a:r>
          </a:p>
          <a:p>
            <a:pPr algn="l"/>
            <a:r>
              <a:rPr lang="ru-RU" sz="2000" dirty="0" smtClean="0">
                <a:solidFill>
                  <a:srgbClr val="7030A0"/>
                </a:solidFill>
              </a:rPr>
              <a:t>Может весь мир облететь</a:t>
            </a:r>
          </a:p>
          <a:p>
            <a:pPr algn="l"/>
            <a:r>
              <a:rPr lang="ru-RU" sz="2000" dirty="0" smtClean="0">
                <a:solidFill>
                  <a:srgbClr val="7030A0"/>
                </a:solidFill>
              </a:rPr>
              <a:t>Книга – царица:</a:t>
            </a:r>
          </a:p>
          <a:p>
            <a:pPr algn="l"/>
            <a:r>
              <a:rPr lang="ru-RU" sz="2000" dirty="0" smtClean="0">
                <a:solidFill>
                  <a:srgbClr val="7030A0"/>
                </a:solidFill>
              </a:rPr>
              <a:t>Может сердцам повелеть.</a:t>
            </a:r>
          </a:p>
          <a:p>
            <a:pPr algn="l"/>
            <a:r>
              <a:rPr lang="ru-RU" sz="2000" dirty="0" smtClean="0">
                <a:solidFill>
                  <a:srgbClr val="7030A0"/>
                </a:solidFill>
              </a:rPr>
              <a:t>Книга – богиня:</a:t>
            </a:r>
          </a:p>
          <a:p>
            <a:pPr algn="l"/>
            <a:r>
              <a:rPr lang="ru-RU" sz="2000" dirty="0" smtClean="0">
                <a:solidFill>
                  <a:srgbClr val="7030A0"/>
                </a:solidFill>
              </a:rPr>
              <a:t>Чудо свершает порой.</a:t>
            </a:r>
          </a:p>
          <a:p>
            <a:pPr algn="l"/>
            <a:r>
              <a:rPr lang="ru-RU" sz="2000" dirty="0">
                <a:solidFill>
                  <a:srgbClr val="7030A0"/>
                </a:solidFill>
              </a:rPr>
              <a:t> </a:t>
            </a:r>
            <a:r>
              <a:rPr lang="ru-RU" sz="2000" dirty="0" smtClean="0">
                <a:solidFill>
                  <a:srgbClr val="7030A0"/>
                </a:solidFill>
              </a:rPr>
              <a:t>                     Е.А. Баратынский</a:t>
            </a:r>
            <a:endParaRPr lang="ru-RU" sz="2000" dirty="0">
              <a:solidFill>
                <a:srgbClr val="7030A0"/>
              </a:solidFill>
            </a:endParaRPr>
          </a:p>
        </p:txBody>
      </p:sp>
      <p:pic>
        <p:nvPicPr>
          <p:cNvPr id="6" name="Содержимое 5" descr="Эмблема.jpg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3995936" y="1772816"/>
            <a:ext cx="4420344" cy="482453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3059832" y="188640"/>
            <a:ext cx="5540152" cy="2376264"/>
          </a:xfrm>
        </p:spPr>
        <p:txBody>
          <a:bodyPr>
            <a:normAutofit/>
          </a:bodyPr>
          <a:lstStyle/>
          <a:p>
            <a:pPr algn="l"/>
            <a:r>
              <a:rPr lang="ru-RU" sz="2000" dirty="0" smtClean="0"/>
              <a:t>«Юные книголюбы» – это мы, учащиеся 6Г класса МБОУ СШ №5. Мы живем в красивом южном молодом городе Волгодонске, в котором много библиотек: 16 городских и 24 школьных. Их двери всегда распахнуты для взрослых и маленьких любознательных и талантливых читателей. </a:t>
            </a:r>
            <a:endParaRPr lang="ru-RU" sz="2000" dirty="0"/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179512" y="2492896"/>
            <a:ext cx="5472608" cy="1584176"/>
          </a:xfrm>
        </p:spPr>
        <p:txBody>
          <a:bodyPr>
            <a:normAutofit lnSpcReduction="10000"/>
          </a:bodyPr>
          <a:lstStyle/>
          <a:p>
            <a:pPr algn="l"/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</a:rPr>
              <a:t>Мы учимся в замечательной школе. У нас часто проводятся викторины и олимпиады по литературе, читательские конференции, конкурсы чтецов, выставки детских рисунков и картин, иллюстраций к детским книгам.</a:t>
            </a:r>
            <a:endParaRPr lang="ru-RU" sz="2000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6" name="Содержимое 5"/>
          <p:cNvPicPr>
            <a:picLocks noGrp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2564904"/>
            <a:ext cx="3190875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8640"/>
            <a:ext cx="3028950" cy="221932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9" name="Picture 3" descr="H:\сет проект\Визитка команды\Е.В. - открытка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4149080"/>
            <a:ext cx="1645512" cy="2476871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2267744" y="5013176"/>
            <a:ext cx="63367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Координатор нашей команды - учитель русского языка и литературы Елена Валентиновна Грунина. Она помогает нам собрать «золотую полку, на которую ставятся любимые книги».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365104"/>
            <a:ext cx="8229600" cy="2232248"/>
          </a:xfrm>
        </p:spPr>
        <p:txBody>
          <a:bodyPr>
            <a:normAutofit/>
          </a:bodyPr>
          <a:lstStyle/>
          <a:p>
            <a:pPr algn="l"/>
            <a:r>
              <a:rPr lang="ru-RU" sz="2000" dirty="0" smtClean="0"/>
              <a:t>Я сижу в библиотеке, полный смутными мечтами,</a:t>
            </a:r>
            <a:br>
              <a:rPr lang="ru-RU" sz="2000" dirty="0" smtClean="0"/>
            </a:br>
            <a:r>
              <a:rPr lang="ru-RU" sz="2000" dirty="0" smtClean="0"/>
              <a:t>На меня же смотрят книги золотыми корешками.</a:t>
            </a:r>
            <a:br>
              <a:rPr lang="ru-RU" sz="2000" dirty="0" smtClean="0"/>
            </a:br>
            <a:r>
              <a:rPr lang="ru-RU" sz="2000" dirty="0" smtClean="0"/>
              <a:t>И мне грезится: в тех книгах души авторов сокрыты;</a:t>
            </a:r>
            <a:br>
              <a:rPr lang="ru-RU" sz="2000" dirty="0" smtClean="0"/>
            </a:br>
            <a:r>
              <a:rPr lang="ru-RU" sz="2000" dirty="0" smtClean="0"/>
              <a:t>Их страдания и чувства в тех листах печатных влиты.</a:t>
            </a:r>
            <a:br>
              <a:rPr lang="ru-RU" sz="2000" dirty="0" smtClean="0"/>
            </a:br>
            <a:r>
              <a:rPr lang="ru-RU" sz="2000" dirty="0" smtClean="0"/>
              <a:t>Все, что жгло их и терзало, все их мысли и стремленья, -</a:t>
            </a:r>
            <a:br>
              <a:rPr lang="ru-RU" sz="2000" dirty="0" smtClean="0"/>
            </a:br>
            <a:r>
              <a:rPr lang="ru-RU" sz="2000" dirty="0" smtClean="0"/>
              <a:t>Все живет бессмертной жизнью здесь во славу просвещенья.</a:t>
            </a:r>
            <a:br>
              <a:rPr lang="ru-RU" sz="2000" dirty="0" smtClean="0"/>
            </a:br>
            <a:r>
              <a:rPr lang="ru-RU" sz="2000" dirty="0"/>
              <a:t> </a:t>
            </a:r>
            <a:r>
              <a:rPr lang="ru-RU" sz="2000" dirty="0" smtClean="0"/>
              <a:t>                                                                                         Л.И. </a:t>
            </a:r>
            <a:r>
              <a:rPr lang="ru-RU" sz="2000" dirty="0" err="1" smtClean="0"/>
              <a:t>Пальмин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pic>
        <p:nvPicPr>
          <p:cNvPr id="1026" name="Picture 2" descr="H:\сет проект\Визитка команды\20150515_08305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397321" y="621457"/>
            <a:ext cx="4038600" cy="3028950"/>
          </a:xfrm>
          <a:prstGeom prst="rect">
            <a:avLst/>
          </a:prstGeom>
          <a:noFill/>
        </p:spPr>
      </p:pic>
      <p:pic>
        <p:nvPicPr>
          <p:cNvPr id="6" name="Picture 2" descr="H:\сет проект\Визитка команды\20150515_08303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 l="4243" r="13025"/>
          <a:stretch>
            <a:fillRect/>
          </a:stretch>
        </p:blipFill>
        <p:spPr bwMode="auto">
          <a:xfrm rot="5400000">
            <a:off x="6211179" y="1501789"/>
            <a:ext cx="2808314" cy="2342257"/>
          </a:xfrm>
          <a:prstGeom prst="rect">
            <a:avLst/>
          </a:prstGeom>
          <a:noFill/>
        </p:spPr>
      </p:pic>
      <p:pic>
        <p:nvPicPr>
          <p:cNvPr id="8" name="Picture 2" descr="H:\сет проект\Визитка команды\20150515_08301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/>
          <a:srcRect t="14100" r="28657"/>
          <a:stretch>
            <a:fillRect/>
          </a:stretch>
        </p:blipFill>
        <p:spPr bwMode="auto">
          <a:xfrm rot="5400000">
            <a:off x="3352178" y="544366"/>
            <a:ext cx="2881265" cy="26018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3347864" y="260648"/>
            <a:ext cx="5472608" cy="2232248"/>
          </a:xfrm>
        </p:spPr>
        <p:txBody>
          <a:bodyPr anchor="t">
            <a:normAutofit/>
          </a:bodyPr>
          <a:lstStyle/>
          <a:p>
            <a:pPr algn="l"/>
            <a:r>
              <a:rPr lang="ru-RU" sz="2200" dirty="0" smtClean="0"/>
              <a:t>Наша команда любит разные книги: фантастические рассказы, исторические романы, сказки. Мы много читаем и это помогает нам познавать мир, вдохновляет на творчество, мы инсценируем сказки, рисуем.</a:t>
            </a:r>
            <a:endParaRPr lang="ru-RU" dirty="0"/>
          </a:p>
        </p:txBody>
      </p:sp>
      <p:sp>
        <p:nvSpPr>
          <p:cNvPr id="10" name="Подзаголовок 9"/>
          <p:cNvSpPr>
            <a:spLocks noGrp="1"/>
          </p:cNvSpPr>
          <p:nvPr>
            <p:ph type="subTitle" idx="1"/>
          </p:nvPr>
        </p:nvSpPr>
        <p:spPr>
          <a:xfrm>
            <a:off x="2339752" y="2996952"/>
            <a:ext cx="3456384" cy="3600400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ru-RU" sz="2200" dirty="0" smtClean="0">
                <a:solidFill>
                  <a:schemeClr val="tx1"/>
                </a:solidFill>
              </a:rPr>
              <a:t>Соня </a:t>
            </a:r>
            <a:r>
              <a:rPr lang="ru-RU" sz="2200" dirty="0" err="1" smtClean="0">
                <a:solidFill>
                  <a:schemeClr val="tx1"/>
                </a:solidFill>
              </a:rPr>
              <a:t>Шнайдерман</a:t>
            </a:r>
            <a:r>
              <a:rPr lang="ru-RU" sz="2200" dirty="0" smtClean="0">
                <a:solidFill>
                  <a:schemeClr val="tx1"/>
                </a:solidFill>
              </a:rPr>
              <a:t>, Милана Салахова – художники-оформители</a:t>
            </a:r>
            <a:r>
              <a:rPr lang="ru-RU" sz="2200" dirty="0" smtClean="0">
                <a:solidFill>
                  <a:schemeClr val="tx1"/>
                </a:solidFill>
              </a:rPr>
              <a:t>. Маша </a:t>
            </a:r>
            <a:r>
              <a:rPr lang="ru-RU" sz="2200" dirty="0" err="1" smtClean="0">
                <a:solidFill>
                  <a:schemeClr val="tx1"/>
                </a:solidFill>
              </a:rPr>
              <a:t>Мисникович</a:t>
            </a:r>
            <a:r>
              <a:rPr lang="ru-RU" sz="2200" dirty="0" smtClean="0">
                <a:solidFill>
                  <a:schemeClr val="tx1"/>
                </a:solidFill>
              </a:rPr>
              <a:t> и </a:t>
            </a:r>
            <a:r>
              <a:rPr lang="ru-RU" sz="2200" dirty="0" err="1" smtClean="0">
                <a:solidFill>
                  <a:schemeClr val="tx1"/>
                </a:solidFill>
              </a:rPr>
              <a:t>Карина</a:t>
            </a:r>
            <a:r>
              <a:rPr lang="ru-RU" sz="2200" dirty="0" smtClean="0">
                <a:solidFill>
                  <a:schemeClr val="tx1"/>
                </a:solidFill>
              </a:rPr>
              <a:t> Ткаченко </a:t>
            </a:r>
            <a:r>
              <a:rPr lang="ru-RU" sz="2200" smtClean="0">
                <a:solidFill>
                  <a:schemeClr val="tx1"/>
                </a:solidFill>
              </a:rPr>
              <a:t>– литературные критики.</a:t>
            </a:r>
            <a:endParaRPr lang="ru-RU" sz="2200" dirty="0" smtClean="0">
              <a:solidFill>
                <a:schemeClr val="tx1"/>
              </a:solidFill>
            </a:endParaRPr>
          </a:p>
          <a:p>
            <a:pPr algn="l"/>
            <a:r>
              <a:rPr lang="ru-RU" sz="2200" dirty="0" smtClean="0">
                <a:solidFill>
                  <a:schemeClr val="tx1"/>
                </a:solidFill>
              </a:rPr>
              <a:t>Влад Груздев, Матвей </a:t>
            </a:r>
            <a:r>
              <a:rPr lang="ru-RU" sz="2200" dirty="0" err="1" smtClean="0">
                <a:solidFill>
                  <a:schemeClr val="tx1"/>
                </a:solidFill>
              </a:rPr>
              <a:t>Бабаков</a:t>
            </a:r>
            <a:r>
              <a:rPr lang="ru-RU" sz="2200" dirty="0" smtClean="0">
                <a:solidFill>
                  <a:schemeClr val="tx1"/>
                </a:solidFill>
              </a:rPr>
              <a:t>, Илья Голубев и Влад </a:t>
            </a:r>
            <a:r>
              <a:rPr lang="ru-RU" sz="2200" dirty="0" smtClean="0">
                <a:solidFill>
                  <a:schemeClr val="tx1"/>
                </a:solidFill>
              </a:rPr>
              <a:t>Соболевский-ученый совет.</a:t>
            </a:r>
          </a:p>
          <a:p>
            <a:pPr algn="l"/>
            <a:r>
              <a:rPr lang="ru-RU" sz="2200" dirty="0" smtClean="0">
                <a:solidFill>
                  <a:schemeClr val="tx1"/>
                </a:solidFill>
              </a:rPr>
              <a:t>Настя </a:t>
            </a:r>
            <a:r>
              <a:rPr lang="ru-RU" sz="2200" dirty="0" err="1" smtClean="0">
                <a:solidFill>
                  <a:schemeClr val="tx1"/>
                </a:solidFill>
              </a:rPr>
              <a:t>Чучина</a:t>
            </a:r>
            <a:r>
              <a:rPr lang="ru-RU" sz="2200" dirty="0" smtClean="0">
                <a:solidFill>
                  <a:schemeClr val="tx1"/>
                </a:solidFill>
              </a:rPr>
              <a:t> и Юля </a:t>
            </a:r>
            <a:r>
              <a:rPr lang="ru-RU" sz="2200" dirty="0" err="1" smtClean="0">
                <a:solidFill>
                  <a:schemeClr val="tx1"/>
                </a:solidFill>
              </a:rPr>
              <a:t>Иванова-наша</a:t>
            </a:r>
            <a:r>
              <a:rPr lang="ru-RU" sz="2200" dirty="0" smtClean="0">
                <a:solidFill>
                  <a:schemeClr val="tx1"/>
                </a:solidFill>
              </a:rPr>
              <a:t>  «энциклопедия», а Юля Гудошникова- капитан команды.</a:t>
            </a:r>
            <a:endParaRPr lang="ru-RU" sz="2200" dirty="0">
              <a:solidFill>
                <a:schemeClr val="tx1"/>
              </a:solidFill>
            </a:endParaRPr>
          </a:p>
        </p:txBody>
      </p:sp>
      <p:pic>
        <p:nvPicPr>
          <p:cNvPr id="3074" name="Picture 2" descr="H:\сет проект\Визитка команды\20150427_151824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 r="3718"/>
          <a:stretch>
            <a:fillRect/>
          </a:stretch>
        </p:blipFill>
        <p:spPr bwMode="auto">
          <a:xfrm rot="5400000">
            <a:off x="5438403" y="2490589"/>
            <a:ext cx="3888432" cy="3028950"/>
          </a:xfrm>
          <a:prstGeom prst="rect">
            <a:avLst/>
          </a:prstGeom>
          <a:noFill/>
        </p:spPr>
      </p:pic>
      <p:pic>
        <p:nvPicPr>
          <p:cNvPr id="3075" name="Picture 3" descr="H:\сет проект\Визитка команды\20150520_140855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0" y="4113213"/>
            <a:ext cx="2527300" cy="1878012"/>
          </a:xfrm>
          <a:prstGeom prst="rect">
            <a:avLst/>
          </a:prstGeom>
          <a:noFill/>
        </p:spPr>
      </p:pic>
      <p:pic>
        <p:nvPicPr>
          <p:cNvPr id="8" name="Picture 2" descr="H:\сет проект\Визитка команды\20151024_072837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4" cstate="print"/>
          <a:srcRect l="14287" r="19742"/>
          <a:stretch>
            <a:fillRect/>
          </a:stretch>
        </p:blipFill>
        <p:spPr bwMode="auto">
          <a:xfrm rot="5400000">
            <a:off x="362075" y="6077"/>
            <a:ext cx="2663825" cy="3028951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6012160" y="6165304"/>
            <a:ext cx="3131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На репетиции спектакля по сказке Шарля Перро «Золушка».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</TotalTime>
  <Words>236</Words>
  <Application>Microsoft Office PowerPoint</Application>
  <PresentationFormat>Экран (4:3)</PresentationFormat>
  <Paragraphs>17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КОМАНДА  «ЮНЫЕ КНИГОЛЮБЫ»</vt:lpstr>
      <vt:lpstr>«Юные книголюбы» – это мы, учащиеся 6Г класса МБОУ СШ №5. Мы живем в красивом южном молодом городе Волгодонске, в котором много библиотек: 16 городских и 24 школьных. Их двери всегда распахнуты для взрослых и маленьких любознательных и талантливых читателей. </vt:lpstr>
      <vt:lpstr>Я сижу в библиотеке, полный смутными мечтами, На меня же смотрят книги золотыми корешками. И мне грезится: в тех книгах души авторов сокрыты; Их страдания и чувства в тех листах печатных влиты. Все, что жгло их и терзало, все их мысли и стремленья, - Все живет бессмертной жизнью здесь во славу просвещенья.                                                                                           Л.И. Пальмин.</vt:lpstr>
      <vt:lpstr>Наша команда любит разные книги: фантастические рассказы, исторические романы, сказки. Мы много читаем и это помогает нам познавать мир, вдохновляет на творчество, мы инсценируем сказки, рисуем.</vt:lpstr>
    </vt:vector>
  </TitlesOfParts>
  <Company>000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Грунина Е.В.</dc:creator>
  <cp:lastModifiedBy>Грунина Е.В.</cp:lastModifiedBy>
  <cp:revision>29</cp:revision>
  <dcterms:created xsi:type="dcterms:W3CDTF">2015-11-15T12:31:50Z</dcterms:created>
  <dcterms:modified xsi:type="dcterms:W3CDTF">2015-11-15T16:44:33Z</dcterms:modified>
</cp:coreProperties>
</file>