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9" r:id="rId4"/>
    <p:sldId id="263" r:id="rId5"/>
    <p:sldId id="264" r:id="rId6"/>
    <p:sldId id="265" r:id="rId7"/>
    <p:sldId id="266" r:id="rId8"/>
    <p:sldId id="267" r:id="rId9"/>
    <p:sldId id="268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2A16A-2CE0-4C57-9C8F-2859035F668E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20961B-EFD0-4F9D-B586-AC7304B907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2A16A-2CE0-4C57-9C8F-2859035F668E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0961B-EFD0-4F9D-B586-AC7304B907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2A16A-2CE0-4C57-9C8F-2859035F668E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0961B-EFD0-4F9D-B586-AC7304B907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3E2A16A-2CE0-4C57-9C8F-2859035F668E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820961B-EFD0-4F9D-B586-AC7304B907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2A16A-2CE0-4C57-9C8F-2859035F668E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0961B-EFD0-4F9D-B586-AC7304B907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2A16A-2CE0-4C57-9C8F-2859035F668E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0961B-EFD0-4F9D-B586-AC7304B907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0961B-EFD0-4F9D-B586-AC7304B907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2A16A-2CE0-4C57-9C8F-2859035F668E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2A16A-2CE0-4C57-9C8F-2859035F668E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0961B-EFD0-4F9D-B586-AC7304B907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2A16A-2CE0-4C57-9C8F-2859035F668E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0961B-EFD0-4F9D-B586-AC7304B907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3E2A16A-2CE0-4C57-9C8F-2859035F668E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820961B-EFD0-4F9D-B586-AC7304B907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2A16A-2CE0-4C57-9C8F-2859035F668E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20961B-EFD0-4F9D-B586-AC7304B907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3E2A16A-2CE0-4C57-9C8F-2859035F668E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820961B-EFD0-4F9D-B586-AC7304B907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7" Type="http://schemas.openxmlformats.org/officeDocument/2006/relationships/image" Target="../media/image45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jpeg"/><Relationship Id="rId5" Type="http://schemas.openxmlformats.org/officeDocument/2006/relationships/image" Target="../media/image43.jpeg"/><Relationship Id="rId4" Type="http://schemas.openxmlformats.org/officeDocument/2006/relationships/image" Target="../media/image4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quote.org/wiki/%D0%91%D0%B5%D0%BB%D0%BA%D0%B0" TargetMode="External"/><Relationship Id="rId3" Type="http://schemas.openxmlformats.org/officeDocument/2006/relationships/image" Target="../media/image5.jpeg"/><Relationship Id="rId7" Type="http://schemas.openxmlformats.org/officeDocument/2006/relationships/hyperlink" Target="http://ru.wikiquote.org/wiki/%D0%9B%D0%B5%D1%81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quote.org/wiki/%D0%90%D0%BF%D0%B5%D0%BB%D1%8C%D1%81%D0%B8%D0%BD" TargetMode="External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7" Type="http://schemas.openxmlformats.org/officeDocument/2006/relationships/image" Target="../media/image39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jpeg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18.01.13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Окружающий мир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3888" y="188640"/>
            <a:ext cx="396871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Использование </a:t>
            </a:r>
          </a:p>
          <a:p>
            <a:pPr algn="ctr"/>
            <a:r>
              <a:rPr lang="ru-RU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хвойных деревьев </a:t>
            </a:r>
          </a:p>
          <a:p>
            <a:pPr algn="ctr"/>
            <a:r>
              <a:rPr lang="ru-RU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 жизни человека</a:t>
            </a:r>
            <a:endParaRPr lang="ru-RU" sz="3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39938" name="Picture 2" descr="http://im5-tub-ru.yandex.net/i?id=534036482-2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16832"/>
            <a:ext cx="2952328" cy="1977005"/>
          </a:xfrm>
          <a:prstGeom prst="rect">
            <a:avLst/>
          </a:prstGeom>
          <a:noFill/>
        </p:spPr>
      </p:pic>
      <p:pic>
        <p:nvPicPr>
          <p:cNvPr id="39940" name="Picture 4" descr="http://im6-tub-ru.yandex.net/i?id=108899644-6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789040"/>
            <a:ext cx="2286000" cy="1428750"/>
          </a:xfrm>
          <a:prstGeom prst="rect">
            <a:avLst/>
          </a:prstGeom>
          <a:noFill/>
        </p:spPr>
      </p:pic>
      <p:pic>
        <p:nvPicPr>
          <p:cNvPr id="39942" name="Picture 6" descr="http://im5-tub-ru.yandex.net/i?id=171290029-71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332656"/>
            <a:ext cx="1860798" cy="1860798"/>
          </a:xfrm>
          <a:prstGeom prst="rect">
            <a:avLst/>
          </a:prstGeom>
          <a:noFill/>
        </p:spPr>
      </p:pic>
      <p:pic>
        <p:nvPicPr>
          <p:cNvPr id="39944" name="Picture 8" descr="http://im4-tub-ru.yandex.net/i?id=171954677-15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1844824"/>
            <a:ext cx="1944216" cy="1944216"/>
          </a:xfrm>
          <a:prstGeom prst="rect">
            <a:avLst/>
          </a:prstGeom>
          <a:noFill/>
        </p:spPr>
      </p:pic>
      <p:pic>
        <p:nvPicPr>
          <p:cNvPr id="39946" name="Picture 10" descr="http://im5-tub-ru.yandex.net/i?id=573736316-67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9992" y="4869160"/>
            <a:ext cx="1905000" cy="1428750"/>
          </a:xfrm>
          <a:prstGeom prst="rect">
            <a:avLst/>
          </a:prstGeom>
          <a:noFill/>
        </p:spPr>
      </p:pic>
      <p:pic>
        <p:nvPicPr>
          <p:cNvPr id="39948" name="Picture 12" descr="http://im3-tub-ru.yandex.net/i?id=401759749-22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8184" y="4221088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im4-tub-ru.yandex.net/i?id=142718363-2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276872"/>
            <a:ext cx="5376596" cy="36004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95536" y="332656"/>
            <a:ext cx="846616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Вечнозеленые хвойные </a:t>
            </a:r>
          </a:p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деревья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im3-tub-ru.yandex.net/i?id=210648793-4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1484784"/>
            <a:ext cx="1114425" cy="1428750"/>
          </a:xfrm>
          <a:prstGeom prst="rect">
            <a:avLst/>
          </a:prstGeom>
          <a:noFill/>
        </p:spPr>
      </p:pic>
      <p:pic>
        <p:nvPicPr>
          <p:cNvPr id="26628" name="Picture 4" descr="http://im7-tub-ru.yandex.net/i?id=184197379-6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692696"/>
            <a:ext cx="1905000" cy="1428750"/>
          </a:xfrm>
          <a:prstGeom prst="rect">
            <a:avLst/>
          </a:prstGeom>
          <a:noFill/>
        </p:spPr>
      </p:pic>
      <p:pic>
        <p:nvPicPr>
          <p:cNvPr id="26630" name="Picture 6" descr="http://im7-tub-ru.yandex.net/i?id=308847455-70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2492896"/>
            <a:ext cx="1905000" cy="1428750"/>
          </a:xfrm>
          <a:prstGeom prst="rect">
            <a:avLst/>
          </a:prstGeom>
          <a:noFill/>
        </p:spPr>
      </p:pic>
      <p:pic>
        <p:nvPicPr>
          <p:cNvPr id="26632" name="Picture 8" descr="http://im7-tub-ru.yandex.net/i?id=244930770-09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4365104"/>
            <a:ext cx="1905000" cy="1428750"/>
          </a:xfrm>
          <a:prstGeom prst="rect">
            <a:avLst/>
          </a:prstGeom>
          <a:noFill/>
        </p:spPr>
      </p:pic>
      <p:pic>
        <p:nvPicPr>
          <p:cNvPr id="26634" name="Picture 10" descr="http://im6-tub-ru.yandex.net/i?id=299773897-23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27784" y="2564904"/>
            <a:ext cx="2286000" cy="142875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7092280" y="404664"/>
            <a:ext cx="15435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Ель 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55776" y="620688"/>
            <a:ext cx="4400372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Ель — вечнозелёное </a:t>
            </a:r>
            <a:endParaRPr lang="ru-RU" sz="3200" b="1" dirty="0" smtClean="0"/>
          </a:p>
          <a:p>
            <a:r>
              <a:rPr lang="ru-RU" sz="3200" b="1" dirty="0" smtClean="0"/>
              <a:t>хвойное </a:t>
            </a:r>
            <a:r>
              <a:rPr lang="ru-RU" sz="3200" b="1" dirty="0" smtClean="0"/>
              <a:t>дерево.</a:t>
            </a:r>
            <a:endParaRPr lang="ru-RU" sz="32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627784" y="4293096"/>
            <a:ext cx="46292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white"/>
                </a:solidFill>
                <a:latin typeface="Arial" charset="0"/>
                <a:cs typeface="Arial" charset="0"/>
              </a:rPr>
              <a:t>Знайте, вот что не безделка:</a:t>
            </a:r>
            <a:br>
              <a:rPr lang="ru-RU" sz="2400" dirty="0" smtClean="0">
                <a:solidFill>
                  <a:prstClr val="white"/>
                </a:solidFill>
                <a:latin typeface="Arial" charset="0"/>
                <a:cs typeface="Arial" charset="0"/>
              </a:rPr>
            </a:br>
            <a:r>
              <a:rPr lang="ru-RU" sz="2400" b="1" dirty="0" smtClean="0">
                <a:solidFill>
                  <a:prstClr val="white"/>
                </a:solidFill>
                <a:latin typeface="Arial" charset="0"/>
                <a:cs typeface="Arial" charset="0"/>
              </a:rPr>
              <a:t>Ель</a:t>
            </a:r>
            <a:r>
              <a:rPr lang="ru-RU" sz="2400" dirty="0" smtClean="0">
                <a:solidFill>
                  <a:prstClr val="white"/>
                </a:solidFill>
                <a:latin typeface="Arial" charset="0"/>
                <a:cs typeface="Arial" charset="0"/>
              </a:rPr>
              <a:t> в </a:t>
            </a:r>
            <a:r>
              <a:rPr lang="ru-RU" sz="2400" dirty="0" smtClean="0">
                <a:solidFill>
                  <a:prstClr val="white"/>
                </a:solidFill>
                <a:latin typeface="Arial" charset="0"/>
                <a:cs typeface="Arial" charset="0"/>
                <a:hlinkClick r:id="rId7" tooltip="Лес"/>
              </a:rPr>
              <a:t>лесу</a:t>
            </a:r>
            <a:r>
              <a:rPr lang="ru-RU" sz="2400" dirty="0" smtClean="0">
                <a:solidFill>
                  <a:prstClr val="white"/>
                </a:solidFill>
                <a:latin typeface="Arial" charset="0"/>
                <a:cs typeface="Arial" charset="0"/>
              </a:rPr>
              <a:t>, под </a:t>
            </a:r>
            <a:r>
              <a:rPr lang="ru-RU" sz="2400" b="1" dirty="0" smtClean="0">
                <a:solidFill>
                  <a:prstClr val="white"/>
                </a:solidFill>
                <a:latin typeface="Arial" charset="0"/>
                <a:cs typeface="Arial" charset="0"/>
              </a:rPr>
              <a:t>елью</a:t>
            </a:r>
            <a:r>
              <a:rPr lang="ru-RU" sz="2400" dirty="0" smtClean="0">
                <a:solidFill>
                  <a:prstClr val="white"/>
                </a:solidFill>
                <a:latin typeface="Arial" charset="0"/>
                <a:cs typeface="Arial" charset="0"/>
              </a:rPr>
              <a:t> </a:t>
            </a:r>
            <a:r>
              <a:rPr lang="ru-RU" sz="2400" dirty="0" smtClean="0">
                <a:solidFill>
                  <a:prstClr val="white"/>
                </a:solidFill>
                <a:latin typeface="Arial" charset="0"/>
                <a:cs typeface="Arial" charset="0"/>
                <a:hlinkClick r:id="rId8" tooltip="Белка"/>
              </a:rPr>
              <a:t>белка</a:t>
            </a:r>
            <a:r>
              <a:rPr lang="ru-RU" sz="2400" dirty="0" smtClean="0">
                <a:solidFill>
                  <a:prstClr val="white"/>
                </a:solidFill>
                <a:latin typeface="Arial" charset="0"/>
                <a:cs typeface="Arial" charset="0"/>
              </a:rPr>
              <a:t>,</a:t>
            </a:r>
            <a:br>
              <a:rPr lang="ru-RU" sz="2400" dirty="0" smtClean="0">
                <a:solidFill>
                  <a:prstClr val="white"/>
                </a:solidFill>
                <a:latin typeface="Arial" charset="0"/>
                <a:cs typeface="Arial" charset="0"/>
              </a:rPr>
            </a:br>
            <a:r>
              <a:rPr lang="ru-RU" sz="2400" dirty="0" smtClean="0">
                <a:solidFill>
                  <a:prstClr val="white"/>
                </a:solidFill>
                <a:latin typeface="Arial" charset="0"/>
                <a:cs typeface="Arial" charset="0"/>
              </a:rPr>
              <a:t>Белка песенки поет</a:t>
            </a:r>
            <a:br>
              <a:rPr lang="ru-RU" sz="2400" dirty="0" smtClean="0">
                <a:solidFill>
                  <a:prstClr val="white"/>
                </a:solidFill>
                <a:latin typeface="Arial" charset="0"/>
                <a:cs typeface="Arial" charset="0"/>
              </a:rPr>
            </a:br>
            <a:r>
              <a:rPr lang="ru-RU" sz="2400" dirty="0" smtClean="0">
                <a:solidFill>
                  <a:prstClr val="white"/>
                </a:solidFill>
                <a:latin typeface="Arial" charset="0"/>
                <a:cs typeface="Arial" charset="0"/>
              </a:rPr>
              <a:t>И орешки всё грызет — </a:t>
            </a:r>
            <a:r>
              <a:rPr lang="ru-RU" sz="2400" i="1" dirty="0" smtClean="0">
                <a:solidFill>
                  <a:prstClr val="white"/>
                </a:solidFill>
                <a:latin typeface="Arial" charset="0"/>
                <a:cs typeface="Arial" charset="0"/>
              </a:rPr>
              <a:t>Сказка о царе </a:t>
            </a:r>
            <a:r>
              <a:rPr lang="ru-RU" sz="2400" i="1" dirty="0" err="1" smtClean="0">
                <a:solidFill>
                  <a:prstClr val="white"/>
                </a:solidFill>
                <a:latin typeface="Arial" charset="0"/>
                <a:cs typeface="Arial" charset="0"/>
              </a:rPr>
              <a:t>Салтане</a:t>
            </a:r>
            <a:r>
              <a:rPr lang="ru-RU" sz="2400" i="1" dirty="0" smtClean="0">
                <a:solidFill>
                  <a:prstClr val="white"/>
                </a:solidFill>
                <a:latin typeface="Arial" charset="0"/>
                <a:cs typeface="Arial" charset="0"/>
              </a:rPr>
              <a:t>, 1831</a:t>
            </a:r>
            <a:r>
              <a:rPr lang="ru-RU" sz="2400" dirty="0" smtClean="0">
                <a:solidFill>
                  <a:prstClr val="white"/>
                </a:solidFill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26637" name="Picture 13" descr="http://im5-tub-ru.yandex.net/i?id=563588710-67-72&amp;n=2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164288" y="4221088"/>
            <a:ext cx="1749992" cy="23648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im4-tub-ru.yandex.net/i?id=482754424-4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869160"/>
            <a:ext cx="1905000" cy="1428750"/>
          </a:xfrm>
          <a:prstGeom prst="rect">
            <a:avLst/>
          </a:prstGeom>
          <a:noFill/>
        </p:spPr>
      </p:pic>
      <p:pic>
        <p:nvPicPr>
          <p:cNvPr id="20484" name="Picture 4" descr="http://im0-tub-ru.yandex.net/i?id=74260495-52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4869160"/>
            <a:ext cx="1584176" cy="1428750"/>
          </a:xfrm>
          <a:prstGeom prst="rect">
            <a:avLst/>
          </a:prstGeom>
          <a:noFill/>
        </p:spPr>
      </p:pic>
      <p:pic>
        <p:nvPicPr>
          <p:cNvPr id="20486" name="Picture 6" descr="http://im8-tub-ru.yandex.net/i?id=287645699-06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212976"/>
            <a:ext cx="2028825" cy="1428750"/>
          </a:xfrm>
          <a:prstGeom prst="rect">
            <a:avLst/>
          </a:prstGeom>
          <a:noFill/>
        </p:spPr>
      </p:pic>
      <p:pic>
        <p:nvPicPr>
          <p:cNvPr id="20488" name="Picture 8" descr="http://im7-tub-ru.yandex.net/i?id=353054157-61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4869160"/>
            <a:ext cx="1905000" cy="1428750"/>
          </a:xfrm>
          <a:prstGeom prst="rect">
            <a:avLst/>
          </a:prstGeom>
          <a:noFill/>
        </p:spPr>
      </p:pic>
      <p:pic>
        <p:nvPicPr>
          <p:cNvPr id="20490" name="Picture 10" descr="http://im8-tub-ru.yandex.net/i?id=437623974-46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11760" y="4869160"/>
            <a:ext cx="2009775" cy="1428750"/>
          </a:xfrm>
          <a:prstGeom prst="rect">
            <a:avLst/>
          </a:prstGeom>
          <a:noFill/>
        </p:spPr>
      </p:pic>
      <p:pic>
        <p:nvPicPr>
          <p:cNvPr id="7" name="Picture 4" descr="http://stat16.privet.ru/lr/0b069c0540dd200211b483567a8d166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00192" y="1556792"/>
            <a:ext cx="2590144" cy="3064397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588224" y="332656"/>
            <a:ext cx="20169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Кедр 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26064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/>
              <a:t>Кедр</a:t>
            </a:r>
            <a:r>
              <a:rPr lang="ru-RU" sz="2400" dirty="0" smtClean="0"/>
              <a:t> — раскидистое хвойное дерево с ценной древесиной и орехами.</a:t>
            </a:r>
            <a:endParaRPr lang="ru-RU" sz="24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0" y="1484784"/>
          <a:ext cx="6096000" cy="2286000"/>
        </p:xfrm>
        <a:graphic>
          <a:graphicData uri="http://schemas.openxmlformats.org/drawingml/2006/table">
            <a:tbl>
              <a:tblPr/>
              <a:tblGrid>
                <a:gridCol w="2483768"/>
                <a:gridCol w="3612232"/>
              </a:tblGrid>
              <a:tr h="0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endParaRPr lang="ru-R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И </a:t>
                      </a:r>
                      <a:r>
                        <a:rPr lang="ru-RU" sz="2400" b="1" dirty="0"/>
                        <a:t>кедров</a:t>
                      </a:r>
                      <a:r>
                        <a:rPr lang="ru-RU" sz="2400" dirty="0"/>
                        <a:t> гордые вершины,</a:t>
                      </a:r>
                      <a:br>
                        <a:rPr lang="ru-RU" sz="2400" dirty="0"/>
                      </a:br>
                      <a:r>
                        <a:rPr lang="ru-RU" sz="2400" dirty="0"/>
                        <a:t>И золотые </a:t>
                      </a:r>
                      <a:r>
                        <a:rPr lang="ru-RU" sz="2400" dirty="0">
                          <a:hlinkClick r:id="rId8" tooltip="Апельсин"/>
                        </a:rPr>
                        <a:t>апельсины</a:t>
                      </a:r>
                      <a:r>
                        <a:rPr lang="ru-RU" sz="2400" dirty="0"/>
                        <a:t/>
                      </a:r>
                      <a:br>
                        <a:rPr lang="ru-RU" sz="2400" dirty="0"/>
                      </a:br>
                      <a:r>
                        <a:rPr lang="ru-RU" sz="2400" dirty="0"/>
                        <a:t>Зерцалом вод отражены — </a:t>
                      </a:r>
                      <a:r>
                        <a:rPr lang="ru-RU" sz="2400" i="1" dirty="0"/>
                        <a:t>Руслан и Людмила, 1820</a:t>
                      </a:r>
                      <a:endParaRPr lang="ru-RU" sz="2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im2-tub-ru.yandex.net/i?id=206520205-7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708920"/>
            <a:ext cx="3197155" cy="2160240"/>
          </a:xfrm>
          <a:prstGeom prst="rect">
            <a:avLst/>
          </a:prstGeom>
          <a:noFill/>
        </p:spPr>
      </p:pic>
      <p:pic>
        <p:nvPicPr>
          <p:cNvPr id="21508" name="Picture 4" descr="http://im8-tub-ru.yandex.net/i?id=374947479-56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4869160"/>
            <a:ext cx="2376264" cy="1782198"/>
          </a:xfrm>
          <a:prstGeom prst="rect">
            <a:avLst/>
          </a:prstGeom>
          <a:noFill/>
        </p:spPr>
      </p:pic>
      <p:pic>
        <p:nvPicPr>
          <p:cNvPr id="21510" name="Picture 6" descr="http://im7-tub-ru.yandex.net/i?id=19475390-24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4581128"/>
            <a:ext cx="2337048" cy="1752786"/>
          </a:xfrm>
          <a:prstGeom prst="rect">
            <a:avLst/>
          </a:prstGeom>
          <a:noFill/>
        </p:spPr>
      </p:pic>
      <p:pic>
        <p:nvPicPr>
          <p:cNvPr id="5" name="Picture 2" descr="http://rudocs.exdat.com/pars_docs/tw_refs/86/85178/85178_html_178620e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2160" y="1196752"/>
            <a:ext cx="2952328" cy="3406533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372200" y="188640"/>
            <a:ext cx="23541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Сосна 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692696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Там, где лес из сосен рыжих, </a:t>
            </a:r>
            <a:br>
              <a:rPr lang="ru-RU" sz="2400" dirty="0" smtClean="0"/>
            </a:br>
            <a:r>
              <a:rPr lang="ru-RU" sz="2400" dirty="0" smtClean="0"/>
              <a:t>Там, где снега кутерьма, </a:t>
            </a:r>
            <a:br>
              <a:rPr lang="ru-RU" sz="2400" dirty="0" smtClean="0"/>
            </a:br>
            <a:r>
              <a:rPr lang="ru-RU" sz="2400" dirty="0" smtClean="0"/>
              <a:t>Побежим на быстрых лыжах. </a:t>
            </a:r>
            <a:br>
              <a:rPr lang="ru-RU" sz="2400" dirty="0" smtClean="0"/>
            </a:br>
            <a:r>
              <a:rPr lang="ru-RU" sz="2400" dirty="0" smtClean="0"/>
              <a:t>Здравствуй, матушка …! </a:t>
            </a:r>
            <a:br>
              <a:rPr lang="ru-RU" sz="2400" dirty="0" smtClean="0"/>
            </a:br>
            <a:r>
              <a:rPr lang="ru-RU" sz="2400" b="1" dirty="0" smtClean="0"/>
              <a:t>(зима)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http://im8-tub-ru.yandex.net/i?id=150019996-6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2543175" cy="1428750"/>
          </a:xfrm>
          <a:prstGeom prst="rect">
            <a:avLst/>
          </a:prstGeom>
          <a:noFill/>
        </p:spPr>
      </p:pic>
      <p:pic>
        <p:nvPicPr>
          <p:cNvPr id="22534" name="Picture 6" descr="http://im3-tub-ru.yandex.net/i?id=116846196-6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4797152"/>
            <a:ext cx="2103115" cy="1723865"/>
          </a:xfrm>
          <a:prstGeom prst="rect">
            <a:avLst/>
          </a:prstGeom>
          <a:noFill/>
        </p:spPr>
      </p:pic>
      <p:pic>
        <p:nvPicPr>
          <p:cNvPr id="22536" name="Picture 8" descr="http://im5-tub-ru.yandex.net/i?id=125296403-53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1700808"/>
            <a:ext cx="2836149" cy="316835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139952" y="332656"/>
            <a:ext cx="47708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Лиственница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22538" name="Picture 10" descr="&amp;Lcy;&amp;icy;&amp;scy;&amp;tcy;&amp;vcy;&amp;iecy;&amp;ncy;&amp;ncy;&amp;icy;&amp;tscy;&amp;acy; &amp;iecy;&amp;vcy;&amp;rcy;&amp;ocy;&amp;pcy;&amp;iecy;&amp;jcy;&amp;scy;&amp;kcy;&amp;acy;&amp;yacy;. &amp;Tcy;&amp;icy;&amp;pcy;&amp;ocy;&amp;vcy;&amp;ocy;&amp;jcy; &amp;vcy;&amp;icy;&amp;dcy; &amp;rcy;&amp;ocy;&amp;dcy;&amp;acy;. &amp;Ocy;&amp;bcy;&amp;shchcy;&amp;icy;&amp;jcy; &amp;vcy;&amp;icy;&amp;dcy; &amp;vcy;&amp;zcy;&amp;rcy;&amp;ocy;&amp;scy;&amp;lcy;&amp;ocy;&amp;gcy;&amp;ocy; &amp;rcy;&amp;acy;&amp;scy;&amp;tcy;&amp;iecy;&amp;ncy;&amp;icy;&amp;yacy;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717032"/>
            <a:ext cx="2164085" cy="2882725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547664" y="1412776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/>
              <a:t>Хвоинки-листочки теряет осенью, а по весне распускает новые, и запах от них исходит как от корки лимона — приятный, бальзамический.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im4-tub-ru.yandex.net/i?id=14741013-1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933056"/>
            <a:ext cx="2697088" cy="2022816"/>
          </a:xfrm>
          <a:prstGeom prst="rect">
            <a:avLst/>
          </a:prstGeom>
          <a:noFill/>
        </p:spPr>
      </p:pic>
      <p:pic>
        <p:nvPicPr>
          <p:cNvPr id="23556" name="Picture 4" descr="http://im8-tub-ru.yandex.net/i?id=356144605-56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564904"/>
            <a:ext cx="2983051" cy="1872208"/>
          </a:xfrm>
          <a:prstGeom prst="rect">
            <a:avLst/>
          </a:prstGeom>
          <a:noFill/>
        </p:spPr>
      </p:pic>
      <p:pic>
        <p:nvPicPr>
          <p:cNvPr id="23558" name="Picture 6" descr="http://im2-tub-ru.yandex.net/i?id=479597009-31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4653136"/>
            <a:ext cx="1728192" cy="1934543"/>
          </a:xfrm>
          <a:prstGeom prst="rect">
            <a:avLst/>
          </a:prstGeom>
          <a:noFill/>
        </p:spPr>
      </p:pic>
      <p:pic>
        <p:nvPicPr>
          <p:cNvPr id="23560" name="Picture 8" descr="http://im4-tub-ru.yandex.net/i?id=369652232-54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4365104"/>
            <a:ext cx="2143125" cy="1428750"/>
          </a:xfrm>
          <a:prstGeom prst="rect">
            <a:avLst/>
          </a:prstGeom>
          <a:noFill/>
        </p:spPr>
      </p:pic>
      <p:pic>
        <p:nvPicPr>
          <p:cNvPr id="23562" name="Picture 10" descr="http://im0-tub-ru.yandex.net/i?id=277508671-69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56176" y="1412776"/>
            <a:ext cx="2659402" cy="250887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156176" y="404664"/>
            <a:ext cx="2435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Пихта 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476672"/>
            <a:ext cx="486280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Вид хвойного</a:t>
            </a:r>
          </a:p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дерева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im3-tub-ru.yandex.net/i?id=136634241-4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157192"/>
            <a:ext cx="2143125" cy="1428750"/>
          </a:xfrm>
          <a:prstGeom prst="rect">
            <a:avLst/>
          </a:prstGeom>
          <a:noFill/>
        </p:spPr>
      </p:pic>
      <p:pic>
        <p:nvPicPr>
          <p:cNvPr id="24580" name="Picture 4" descr="http://im8-tub-ru.yandex.net/i?id=445423266-09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5157192"/>
            <a:ext cx="1219200" cy="1428750"/>
          </a:xfrm>
          <a:prstGeom prst="rect">
            <a:avLst/>
          </a:prstGeom>
          <a:noFill/>
        </p:spPr>
      </p:pic>
      <p:pic>
        <p:nvPicPr>
          <p:cNvPr id="24582" name="Picture 6" descr="http://im6-tub-ru.yandex.net/i?id=673686759-31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76672"/>
            <a:ext cx="2152650" cy="1428750"/>
          </a:xfrm>
          <a:prstGeom prst="rect">
            <a:avLst/>
          </a:prstGeom>
          <a:noFill/>
        </p:spPr>
      </p:pic>
      <p:pic>
        <p:nvPicPr>
          <p:cNvPr id="24584" name="Picture 8" descr="http://im8-tub-ru.yandex.net/i?id=73051202-62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216" y="1268760"/>
            <a:ext cx="2088232" cy="2088232"/>
          </a:xfrm>
          <a:prstGeom prst="rect">
            <a:avLst/>
          </a:prstGeom>
          <a:noFill/>
        </p:spPr>
      </p:pic>
      <p:pic>
        <p:nvPicPr>
          <p:cNvPr id="24586" name="Picture 10" descr="http://im6-tub-ru.yandex.net/i?id=191562986-69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44208" y="5085184"/>
            <a:ext cx="1905000" cy="142875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5436096" y="404664"/>
            <a:ext cx="33164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Кипарис 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75656" y="2204864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/>
              <a:t>Род </a:t>
            </a:r>
            <a:r>
              <a:rPr lang="ru-RU" sz="2800" dirty="0" smtClean="0"/>
              <a:t>вечнозелёных деревьев и кустарников семейства Кипарисовые с пирамидальной или раскидистой кроной.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im0-tub-ru.yandex.net/i?id=7459852-6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2325378" cy="2016224"/>
          </a:xfrm>
          <a:prstGeom prst="rect">
            <a:avLst/>
          </a:prstGeom>
          <a:noFill/>
        </p:spPr>
      </p:pic>
      <p:pic>
        <p:nvPicPr>
          <p:cNvPr id="25604" name="Picture 4" descr="http://im6-tub-ru.yandex.net/i?id=85214881-0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4653136"/>
            <a:ext cx="2952328" cy="1852926"/>
          </a:xfrm>
          <a:prstGeom prst="rect">
            <a:avLst/>
          </a:prstGeom>
          <a:noFill/>
        </p:spPr>
      </p:pic>
      <p:pic>
        <p:nvPicPr>
          <p:cNvPr id="25606" name="Picture 6" descr="http://im5-tub-ru.yandex.net/i?id=300817240-13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260649"/>
            <a:ext cx="2664296" cy="2016224"/>
          </a:xfrm>
          <a:prstGeom prst="rect">
            <a:avLst/>
          </a:prstGeom>
          <a:noFill/>
        </p:spPr>
      </p:pic>
      <p:pic>
        <p:nvPicPr>
          <p:cNvPr id="25608" name="Picture 8" descr="http://im3-tub-ru.yandex.net/i?id=182109289-39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1484784"/>
            <a:ext cx="1989341" cy="2664296"/>
          </a:xfrm>
          <a:prstGeom prst="rect">
            <a:avLst/>
          </a:prstGeom>
          <a:noFill/>
        </p:spPr>
      </p:pic>
      <p:pic>
        <p:nvPicPr>
          <p:cNvPr id="25610" name="Picture 10" descr="http://im8-tub-ru.yandex.net/i?id=315803504-49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52120" y="4653136"/>
            <a:ext cx="3312221" cy="1860798"/>
          </a:xfrm>
          <a:prstGeom prst="rect">
            <a:avLst/>
          </a:prstGeom>
          <a:noFill/>
        </p:spPr>
      </p:pic>
      <p:pic>
        <p:nvPicPr>
          <p:cNvPr id="25612" name="Picture 12" descr="http://im5-tub-ru.yandex.net/i?id=413238736-61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4653136"/>
            <a:ext cx="2256251" cy="180020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5868144" y="404664"/>
            <a:ext cx="30712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Секвойя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3568" y="2492896"/>
            <a:ext cx="56886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Отдельные экземпляры секвойи достигают высоты более 110 м — это одни из самых высоких деревьев на Земле. Максимальный возраст — более трёх с половиной тысяч лет.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231</TotalTime>
  <Words>99</Words>
  <Application>Microsoft Office PowerPoint</Application>
  <PresentationFormat>Экран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Окружающий мир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Юлия</dc:creator>
  <cp:lastModifiedBy>Юлия</cp:lastModifiedBy>
  <cp:revision>25</cp:revision>
  <dcterms:created xsi:type="dcterms:W3CDTF">2013-01-13T18:23:33Z</dcterms:created>
  <dcterms:modified xsi:type="dcterms:W3CDTF">2013-01-17T18:57:23Z</dcterms:modified>
</cp:coreProperties>
</file>