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E4643C"/>
    <a:srgbClr val="E79379"/>
    <a:srgbClr val="FEE9E2"/>
    <a:srgbClr val="EBB075"/>
    <a:srgbClr val="694B15"/>
    <a:srgbClr val="D6AE4A"/>
    <a:srgbClr val="E8C378"/>
    <a:srgbClr val="FFF4E1"/>
    <a:srgbClr val="E5D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73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ichstag.su/news/70" TargetMode="External"/><Relationship Id="rId13" Type="http://schemas.openxmlformats.org/officeDocument/2006/relationships/hyperlink" Target="http://ru.wikipedia.org/wiki/%D0%A4%D0%B0%D0%B9%D0%BB:City_Hero_Moscow.jpg" TargetMode="External"/><Relationship Id="rId3" Type="http://schemas.openxmlformats.org/officeDocument/2006/relationships/hyperlink" Target="http://www.fedpress.ru/52/socium/sochi2014/id_97634.html" TargetMode="External"/><Relationship Id="rId7" Type="http://schemas.openxmlformats.org/officeDocument/2006/relationships/hyperlink" Target="http://www.carstock.ru/Dictionary/%D0%A8%D1%82%D1%83%D1%80%D0%BC%D1%82%D0%B8%D0%B3%D1%80" TargetMode="External"/><Relationship Id="rId12" Type="http://schemas.openxmlformats.org/officeDocument/2006/relationships/hyperlink" Target="http://modelism.airforce.ru/reviews/foreign/b-26/" TargetMode="External"/><Relationship Id="rId2" Type="http://schemas.openxmlformats.org/officeDocument/2006/relationships/hyperlink" Target="http://lugansk.proua.com/country/2009/05/08/174348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istoryworlds.ru/index.php?do=gallery&amp;act=2&amp;cid=135&amp;fid=4147" TargetMode="External"/><Relationship Id="rId11" Type="http://schemas.openxmlformats.org/officeDocument/2006/relationships/hyperlink" Target="http://www.bg-znanie.ru/rubrics.php?r_id=2647" TargetMode="External"/><Relationship Id="rId5" Type="http://schemas.openxmlformats.org/officeDocument/2006/relationships/hyperlink" Target="http://www.fictionbook.ru/ru/author/gitler_adolf" TargetMode="External"/><Relationship Id="rId10" Type="http://schemas.openxmlformats.org/officeDocument/2006/relationships/hyperlink" Target="http://news.flexcom.ru/world/2003/07/11/17463/" TargetMode="External"/><Relationship Id="rId4" Type="http://schemas.openxmlformats.org/officeDocument/2006/relationships/hyperlink" Target="http://old.bratstvo.info/rus/comments/08050501.shtml" TargetMode="External"/><Relationship Id="rId9" Type="http://schemas.openxmlformats.org/officeDocument/2006/relationships/hyperlink" Target="http://gunter-spb.livejournal.com/130327.html" TargetMode="External"/><Relationship Id="rId14" Type="http://schemas.openxmlformats.org/officeDocument/2006/relationships/hyperlink" Target="http://en.wikipedia.org/wiki/The_Motherland_Call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6715172" cy="1143008"/>
          </a:xfrm>
          <a:prstGeom prst="round2SameRect">
            <a:avLst>
              <a:gd name="adj1" fmla="val 20908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 War II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40"/>
            <a:ext cx="5715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0" name="Подзаголовок 176"/>
          <p:cNvSpPr txBox="1">
            <a:spLocks/>
          </p:cNvSpPr>
          <p:nvPr/>
        </p:nvSpPr>
        <p:spPr>
          <a:xfrm>
            <a:off x="5143504" y="4500570"/>
            <a:ext cx="2857520" cy="92869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QUIZ</a:t>
            </a:r>
            <a:endParaRPr kumimoji="0" lang="ru-RU" sz="6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14282" y="571501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Митюгина Татьяна Геннадьевна  учитель английского языка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24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Кокинская</a:t>
            </a:r>
            <a:r>
              <a:rPr lang="ru-RU" sz="24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 </a:t>
            </a:r>
            <a:r>
              <a:rPr lang="ru-RU" sz="2400" b="1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Брянской </a:t>
            </a:r>
            <a:r>
              <a:rPr lang="ru-RU" sz="2400" b="1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области</a:t>
            </a:r>
            <a:endParaRPr lang="ru-RU" sz="2400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First  Salute</a:t>
            </a:r>
            <a:endParaRPr lang="ru-RU" sz="5400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9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500174"/>
            <a:ext cx="4810157" cy="36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5286380" y="1714488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first War salute was ….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 1945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 1944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 1943</a:t>
            </a:r>
            <a:endParaRPr lang="ru-RU" sz="36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9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4" name="Рисунок 13" descr="9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Hero  Cities</a:t>
            </a:r>
            <a:endParaRPr lang="ru-RU" sz="4800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286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10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714488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357818" y="1857364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many cites were awarded the title of the  Hero City?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ru-RU" sz="36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9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4" name="Рисунок 13" descr="9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ресурсы:</a:t>
            </a:r>
            <a:endParaRPr lang="ru-RU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1428736"/>
            <a:ext cx="74295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http://lugansk.proua.com/country/2009/05/08/174348.html</a:t>
            </a:r>
            <a:endParaRPr lang="ru-RU" u="sng" dirty="0" smtClean="0"/>
          </a:p>
          <a:p>
            <a:r>
              <a:rPr lang="en-US" u="sng" dirty="0" smtClean="0">
                <a:hlinkClick r:id="rId3"/>
              </a:rPr>
              <a:t>http://www.fedpress.ru/52/socium/sochi2014/id_97634.html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http://old.bratstvo.info/rus/comments/08050501.shtml</a:t>
            </a:r>
            <a:endParaRPr lang="ru-RU" dirty="0" smtClean="0"/>
          </a:p>
          <a:p>
            <a:r>
              <a:rPr lang="en-US" u="sng" dirty="0" smtClean="0">
                <a:hlinkClick r:id="rId5"/>
              </a:rPr>
              <a:t>http://www.fictionbook.ru/ru/author/gitler_adolf</a:t>
            </a:r>
            <a:endParaRPr lang="ru-RU" u="sng" dirty="0" smtClean="0"/>
          </a:p>
          <a:p>
            <a:r>
              <a:rPr lang="en-US" u="sng" dirty="0" smtClean="0">
                <a:hlinkClick r:id="rId6"/>
              </a:rPr>
              <a:t>http://historyworlds.ru/index.php?do=gallery&amp;act=2&amp;cid=135&amp;fid=4147</a:t>
            </a:r>
            <a:endParaRPr lang="ru-RU" dirty="0" smtClean="0"/>
          </a:p>
          <a:p>
            <a:r>
              <a:rPr lang="en-US" u="sng" dirty="0" smtClean="0">
                <a:hlinkClick r:id="rId7"/>
              </a:rPr>
              <a:t>http://www.carstock.ru/Dictionary/%D0%A8%D1%82%D1%83%D1%80%D0%BC%D1%82%D0%B8%D0%B3%D1%80</a:t>
            </a:r>
            <a:endParaRPr lang="ru-RU" dirty="0" smtClean="0"/>
          </a:p>
          <a:p>
            <a:r>
              <a:rPr lang="en-US" u="sng" dirty="0" smtClean="0">
                <a:hlinkClick r:id="rId8"/>
              </a:rPr>
              <a:t>http://www.reichstag.su/news/70</a:t>
            </a:r>
            <a:endParaRPr lang="ru-RU" dirty="0" smtClean="0"/>
          </a:p>
          <a:p>
            <a:r>
              <a:rPr lang="ru-RU" dirty="0" smtClean="0"/>
              <a:t>Репродукция картины: Вагн Тюрстед Расмуссен, Дания </a:t>
            </a:r>
          </a:p>
          <a:p>
            <a:r>
              <a:rPr lang="ru-RU" u="sng" dirty="0" smtClean="0">
                <a:hlinkClick r:id="rId9"/>
              </a:rPr>
              <a:t>http://gunter-spb.livejournal.com/130327.html</a:t>
            </a:r>
            <a:endParaRPr lang="en-US" u="sng" dirty="0" smtClean="0"/>
          </a:p>
          <a:p>
            <a:r>
              <a:rPr lang="en-US" dirty="0" smtClean="0">
                <a:hlinkClick r:id="rId10"/>
              </a:rPr>
              <a:t>http://news.flexcom.ru/world/2003/07/11/17463/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http://www.bg-znanie.ru/rubrics.php?r_id=2647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http://modelism.airforce.ru/reviews/foreign/b-26/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http://ru.wikipedia.org/wiki/%D0%A4%D0%B0%D0%B9%D0%BB:City_Hero_Moscow.jpg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http://en.wikipedia.org/wiki/The_Motherland_Calls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Legendary Fortress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857628"/>
            <a:ext cx="36493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50030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Содержимое 191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85860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286348" y="100010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a)Sevastopol</a:t>
            </a:r>
          </a:p>
          <a:p>
            <a:pPr marL="342900" indent="-342900"/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b)Brest</a:t>
            </a:r>
          </a:p>
          <a:p>
            <a:pPr marL="342900" indent="-342900"/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c)Stalingrad </a:t>
            </a:r>
            <a:endParaRPr lang="ru-RU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27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 descr="9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6" name="Рисунок 15" descr="93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is this monument?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Рисунок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571612"/>
            <a:ext cx="3308352" cy="41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5-конечная звезда 3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2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235743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Moscow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Volgograd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Berlin</a:t>
            </a:r>
            <a:endParaRPr lang="ru-RU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9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4" name="Рисунок 13" descr="9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Iosif  Vissarionovich  Stalin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1714488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Leaders of the USA – Franklin Roosevelt,  Great Britain – Winston Churchill and  of the USSR – I.V.Stalin  in Yalta, 1945. </a:t>
            </a:r>
            <a:endParaRPr lang="ru-RU" sz="32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761200"/>
            <a:ext cx="4071966" cy="32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28662" y="435769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       a         b       c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9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5" name="Рисунок 14" descr="9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Famous Russian rocket launcher</a:t>
            </a:r>
            <a:endParaRPr lang="ru-RU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57158" y="428604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57148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4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4098" name="Рисунок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714488"/>
            <a:ext cx="523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0" name="Рисунок 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143380"/>
            <a:ext cx="3019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2357430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Marisha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Natasha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Katyusha</a:t>
            </a:r>
            <a:endParaRPr lang="ru-RU" sz="36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Рисунок 14" descr="94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6" name="Рисунок 15" descr="9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tank was the best ?</a:t>
            </a:r>
            <a:endParaRPr lang="ru-RU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5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5" name="Рисунок 4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143248"/>
            <a:ext cx="3410566" cy="195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85926"/>
            <a:ext cx="31374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572008"/>
            <a:ext cx="2928958" cy="19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5643570" y="1428736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Tiger</a:t>
            </a:r>
          </a:p>
          <a:p>
            <a:pPr marL="342900" indent="-342900">
              <a:buAutoNum type="alphaLcParenR" startAt="2"/>
            </a:pPr>
            <a:r>
              <a:rPr lang="ru-RU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Т- 34</a:t>
            </a:r>
            <a:endParaRPr lang="en-US" sz="3600" b="1" dirty="0" smtClean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lphaLcParenR" startAt="2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Pantera</a:t>
            </a:r>
          </a:p>
          <a:p>
            <a:pPr marL="342900" indent="-342900">
              <a:buAutoNum type="alphaLcParenR" startAt="2"/>
            </a:pPr>
            <a:endParaRPr lang="ru-RU" dirty="0" smtClean="0"/>
          </a:p>
          <a:p>
            <a:pPr marL="342900" indent="-342900">
              <a:buAutoNum type="alphaLcParenR"/>
            </a:pPr>
            <a:endParaRPr lang="ru-RU" dirty="0"/>
          </a:p>
        </p:txBody>
      </p:sp>
      <p:pic>
        <p:nvPicPr>
          <p:cNvPr id="15" name="Рисунок 14" descr="9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8" name="Рисунок 17" descr="9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300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The Motherland Calls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6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1026" name="Рисунок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41134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357298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monument commemorates…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battle of Stalingrad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battle of Moscow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battle of  Leningrad</a:t>
            </a:r>
            <a:endParaRPr lang="ru-RU" sz="36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9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4" name="Рисунок 13" descr="9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The biggest tank battle</a:t>
            </a:r>
            <a:endParaRPr lang="ru-RU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7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6146" name="Рисунок 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5143536" cy="35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643570" y="2000240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battle  of …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Kursk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Stalingrad</a:t>
            </a:r>
          </a:p>
          <a:p>
            <a:pPr marL="342900" indent="-342900">
              <a:buAutoNum type="alphaLcParenR"/>
            </a:pPr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Moscow</a:t>
            </a:r>
            <a:endParaRPr lang="ru-RU" sz="36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9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4" name="Рисунок 13" descr="9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rgbClr val="6D13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Bombers of the World War II</a:t>
            </a:r>
            <a:endParaRPr lang="ru-RU" b="1" dirty="0">
              <a:ln w="11430"/>
              <a:solidFill>
                <a:srgbClr val="6D13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52149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5007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5007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285728"/>
            <a:ext cx="1000132" cy="785818"/>
          </a:xfrm>
          <a:prstGeom prst="star5">
            <a:avLst/>
          </a:prstGeom>
          <a:solidFill>
            <a:srgbClr val="E4643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2860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D1311"/>
                </a:solidFill>
              </a:rPr>
              <a:t>8</a:t>
            </a:r>
            <a:endParaRPr lang="ru-RU" sz="3200" b="1" dirty="0">
              <a:solidFill>
                <a:srgbClr val="6D131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64305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000372"/>
            <a:ext cx="3143272" cy="19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429132"/>
            <a:ext cx="3262314" cy="20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143372" y="157161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6D13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of them is German?</a:t>
            </a:r>
            <a:endParaRPr lang="ru-RU" sz="3600" b="1" dirty="0">
              <a:ln w="1905"/>
              <a:solidFill>
                <a:srgbClr val="6D131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121442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257174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392906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9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15338" y="6215209"/>
            <a:ext cx="642791" cy="642791"/>
          </a:xfrm>
          <a:prstGeom prst="rect">
            <a:avLst/>
          </a:prstGeom>
        </p:spPr>
      </p:pic>
      <p:pic>
        <p:nvPicPr>
          <p:cNvPr id="19" name="Рисунок 18" descr="93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14282" y="6000618"/>
            <a:ext cx="714379" cy="7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000907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30009079</Template>
  <TotalTime>300</TotalTime>
  <Words>257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30009079</vt:lpstr>
      <vt:lpstr>World War II</vt:lpstr>
      <vt:lpstr>Legendary Fortress </vt:lpstr>
      <vt:lpstr>Where is this monument?</vt:lpstr>
      <vt:lpstr>Iosif  Vissarionovich  Stalin</vt:lpstr>
      <vt:lpstr>Famous Russian rocket launcher</vt:lpstr>
      <vt:lpstr>Which tank was the best ?</vt:lpstr>
      <vt:lpstr>       The Motherland Calls </vt:lpstr>
      <vt:lpstr>     The biggest tank battle</vt:lpstr>
      <vt:lpstr>Bombers of the World War II</vt:lpstr>
      <vt:lpstr>First  Salute</vt:lpstr>
      <vt:lpstr>          Hero  Cities</vt:lpstr>
      <vt:lpstr>Использованные ресурсы:</vt:lpstr>
    </vt:vector>
  </TitlesOfParts>
  <Company>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ss</dc:creator>
  <cp:lastModifiedBy>Tanya</cp:lastModifiedBy>
  <cp:revision>38</cp:revision>
  <dcterms:created xsi:type="dcterms:W3CDTF">2010-03-20T08:53:09Z</dcterms:created>
  <dcterms:modified xsi:type="dcterms:W3CDTF">2013-11-07T09:15:10Z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