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68763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561026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50376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C53080-2FB2-49D2-A06F-53997F59A30E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3C6D4C-B940-4DB3-B3DC-BCEDC31C46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enter.ru/fc-articles/Technical/20010407/palomino-mobile.jp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91683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ТЕХНИЧЕСКИЕ СРЕДСТВА ПЕРСОНАЛЬНОГО КОМПЬЮТЕРА:</a:t>
            </a:r>
            <a:br>
              <a:rPr lang="ru-RU" dirty="0" smtClean="0"/>
            </a:br>
            <a:r>
              <a:rPr lang="ru-RU" dirty="0" smtClean="0"/>
              <a:t>КОМПЛЕКТУЮЩИЕ СИСТЕМНОГО БЛОКА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5085184"/>
            <a:ext cx="7406640" cy="936104"/>
          </a:xfrm>
        </p:spPr>
        <p:txBody>
          <a:bodyPr/>
          <a:lstStyle/>
          <a:p>
            <a:pPr algn="r"/>
            <a:r>
              <a:rPr lang="ru-RU" dirty="0" smtClean="0"/>
              <a:t>Опорный конспект для учащихся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4085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77"/>
            <a:ext cx="8229600" cy="155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3725"/>
            <a:ext cx="4144963" cy="46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24744"/>
            <a:ext cx="322897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7705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8229600" cy="1139825"/>
          </a:xfrm>
        </p:spPr>
        <p:txBody>
          <a:bodyPr/>
          <a:lstStyle/>
          <a:p>
            <a:pPr eaLnBrk="1" hangingPunct="1"/>
            <a:r>
              <a:rPr lang="ru-RU" dirty="0" smtClean="0"/>
              <a:t>Материнская плата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1268760"/>
            <a:ext cx="4608512" cy="532859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 dirty="0" smtClean="0">
                <a:solidFill>
                  <a:schemeClr val="tx2"/>
                </a:solidFill>
              </a:rPr>
              <a:t>Материнская плата</a:t>
            </a:r>
            <a:r>
              <a:rPr lang="ru-RU" sz="1800" dirty="0" smtClean="0">
                <a:solidFill>
                  <a:schemeClr val="tx2"/>
                </a:solidFill>
              </a:rPr>
              <a:t> – самая большая плата ПК. На ней располагаются магистрали, связывающие процессор с оперативной памятью, - так называемые шины.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К шинам материнской платы подключаются также все прочие внутренние устройства компьютера. Управляет работой материнской платы микропроцессорный набор микросхем – так называемый чипсет.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Название происходит от английского </a:t>
            </a:r>
            <a:r>
              <a:rPr lang="ru-RU" sz="1800" dirty="0" err="1" smtClean="0"/>
              <a:t>motherboard</a:t>
            </a:r>
            <a:r>
              <a:rPr lang="ru-RU" sz="1800" dirty="0" smtClean="0"/>
              <a:t>, иногда используется сокращение MB или слово </a:t>
            </a:r>
            <a:r>
              <a:rPr lang="ru-RU" sz="1800" dirty="0" err="1" smtClean="0"/>
              <a:t>mainboard</a:t>
            </a:r>
            <a:r>
              <a:rPr lang="ru-RU" sz="1800" dirty="0" smtClean="0"/>
              <a:t> — главная плата.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На материнской плате кроме чипсета располагаются разъёмы для подключения центрального процессора, графической платы, звуковой платы, жёстких дисков, оперативной памяти и другие разъемы.</a:t>
            </a:r>
          </a:p>
        </p:txBody>
      </p:sp>
      <p:pic>
        <p:nvPicPr>
          <p:cNvPr id="5124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348880"/>
            <a:ext cx="3333750" cy="2314575"/>
          </a:xfrm>
          <a:noFill/>
        </p:spPr>
      </p:pic>
    </p:spTree>
    <p:extLst>
      <p:ext uri="{BB962C8B-B14F-4D97-AF65-F5344CB8AC3E}">
        <p14:creationId xmlns="" xmlns:p14="http://schemas.microsoft.com/office/powerpoint/2010/main" val="156153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971550" y="188640"/>
            <a:ext cx="8229600" cy="1139825"/>
          </a:xfrm>
        </p:spPr>
        <p:txBody>
          <a:bodyPr/>
          <a:lstStyle/>
          <a:p>
            <a:pPr eaLnBrk="1" hangingPunct="1"/>
            <a:r>
              <a:rPr lang="ru-RU" dirty="0" smtClean="0"/>
              <a:t>Центральный процессор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9632" y="1384300"/>
            <a:ext cx="4038600" cy="2044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chemeClr val="tx2"/>
                </a:solidFill>
              </a:rPr>
              <a:t>Центральный процессор </a:t>
            </a:r>
            <a:r>
              <a:rPr lang="ru-RU" sz="2000" dirty="0" smtClean="0">
                <a:solidFill>
                  <a:schemeClr val="tx2"/>
                </a:solidFill>
              </a:rPr>
              <a:t>(ЦП) или центральное процессорное устройство (ЦПУ)  – основная микросхема ПК. Все основные вычисления выполняются в ней</a:t>
            </a:r>
            <a:r>
              <a:rPr lang="ru-RU" sz="1700" dirty="0" smtClean="0">
                <a:solidFill>
                  <a:schemeClr val="tx2"/>
                </a:solidFill>
              </a:rPr>
              <a:t>. </a:t>
            </a:r>
          </a:p>
        </p:txBody>
      </p:sp>
      <p:pic>
        <p:nvPicPr>
          <p:cNvPr id="7172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6136" y="1196752"/>
            <a:ext cx="2735263" cy="2735262"/>
          </a:xfrm>
          <a:noFill/>
        </p:spPr>
      </p:pic>
      <p:pic>
        <p:nvPicPr>
          <p:cNvPr id="7173" name="Picture 10" descr="palomino-mobile_small">
            <a:hlinkClick r:id="rId3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080" y="4149080"/>
            <a:ext cx="2927350" cy="2189163"/>
          </a:xfrm>
        </p:spPr>
      </p:pic>
      <p:pic>
        <p:nvPicPr>
          <p:cNvPr id="7174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29000"/>
            <a:ext cx="3605213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41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8229600" cy="1139825"/>
          </a:xfrm>
        </p:spPr>
        <p:txBody>
          <a:bodyPr/>
          <a:lstStyle/>
          <a:p>
            <a:pPr eaLnBrk="1" hangingPunct="1"/>
            <a:r>
              <a:rPr lang="ru-RU" dirty="0" smtClean="0"/>
              <a:t>Центральный процессор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215913"/>
            <a:ext cx="5255939" cy="516541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В первых компьютерах процессоры были громоздкими агрегатами, занимавшими подчас целые шкафы и даже комнаты, и были выполнены на большом количестве отдельных компонентов. </a:t>
            </a: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К середине 70-х годов процессор представлял </a:t>
            </a:r>
            <a:r>
              <a:rPr lang="ru-RU" sz="2000" dirty="0" smtClean="0"/>
              <a:t>интегральные схемы, большие интегральные схемы (ИС, БИС</a:t>
            </a:r>
            <a:r>
              <a:rPr lang="ru-RU" sz="2000" dirty="0" smtClean="0"/>
              <a:t>) и размер компьютера  уменьшился до однотипной стойки.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Основная характеристика процессора – тактовая частота (измеряется в мегагерцах (МГц) и гигагерцах (ГГц)). Чем выше тактовая частота, тем выше производительность компьютера</a:t>
            </a:r>
            <a:r>
              <a:rPr lang="ru-RU" sz="20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Наиболее популярные процессоры сегодня производят фирмы </a:t>
            </a:r>
            <a:r>
              <a:rPr lang="ru-RU" sz="2000" dirty="0" err="1" smtClean="0"/>
              <a:t>Intel</a:t>
            </a:r>
            <a:r>
              <a:rPr lang="ru-RU" sz="2000" dirty="0" smtClean="0"/>
              <a:t> и AMD.</a:t>
            </a:r>
          </a:p>
          <a:p>
            <a:pPr>
              <a:lnSpc>
                <a:spcPct val="80000"/>
              </a:lnSpc>
              <a:buNone/>
            </a:pPr>
            <a:endParaRPr lang="ru-RU" sz="180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46062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49275"/>
            <a:ext cx="2376488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3198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>
          <a:xfrm>
            <a:off x="971550" y="332656"/>
            <a:ext cx="8229600" cy="1139825"/>
          </a:xfrm>
        </p:spPr>
        <p:txBody>
          <a:bodyPr/>
          <a:lstStyle/>
          <a:p>
            <a:pPr eaLnBrk="1" hangingPunct="1"/>
            <a:r>
              <a:rPr lang="ru-RU" dirty="0" smtClean="0"/>
              <a:t>Оперативная память</a:t>
            </a:r>
          </a:p>
        </p:txBody>
      </p:sp>
      <p:pic>
        <p:nvPicPr>
          <p:cNvPr id="1024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8024" y="4378325"/>
            <a:ext cx="4132262" cy="2479675"/>
          </a:xfr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1600200"/>
            <a:ext cx="7643192" cy="262088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chemeClr val="tx2"/>
                </a:solidFill>
              </a:rPr>
              <a:t>Оперативная память</a:t>
            </a:r>
            <a:r>
              <a:rPr lang="ru-RU" sz="2000" i="1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(ОЗУ), предназначена для хранения информации, изготавливается в виде модулей памяти.</a:t>
            </a:r>
            <a:r>
              <a:rPr lang="ru-RU" sz="2000" dirty="0" smtClean="0"/>
              <a:t> Оперативную память можно представить как обширный массив ячеек, в которых хранятся данные и команды в то время, когда компьютер включен. Процессор может обратится к любой ячейки памяти.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Важнейшей характеристикой модулей памяти является </a:t>
            </a:r>
            <a:r>
              <a:rPr lang="ru-RU" sz="2000" dirty="0" smtClean="0"/>
              <a:t>быстродействие и объем. </a:t>
            </a:r>
            <a:r>
              <a:rPr lang="ru-RU" sz="2000" dirty="0" smtClean="0"/>
              <a:t>Модули памяти могут различаться между собой по размеру и количеству контактов, быстродействию, информационной емкостью и т.д.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При выключении компьютера вся информация из оперативной памяти стирается.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971600" y="5661248"/>
            <a:ext cx="40322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Доступ к оперативной памяти у процессора в сотни тысяч раз больше, чем к дисковой</a:t>
            </a:r>
          </a:p>
        </p:txBody>
      </p:sp>
    </p:spTree>
    <p:extLst>
      <p:ext uri="{BB962C8B-B14F-4D97-AF65-F5344CB8AC3E}">
        <p14:creationId xmlns="" xmlns:p14="http://schemas.microsoft.com/office/powerpoint/2010/main" val="172618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60648"/>
            <a:ext cx="8229600" cy="1139825"/>
          </a:xfrm>
        </p:spPr>
        <p:txBody>
          <a:bodyPr/>
          <a:lstStyle/>
          <a:p>
            <a:pPr eaLnBrk="1" hangingPunct="1"/>
            <a:r>
              <a:rPr lang="ru-RU" dirty="0" smtClean="0"/>
              <a:t>Жесткий диск (винчестер)</a:t>
            </a:r>
          </a:p>
        </p:txBody>
      </p:sp>
      <p:pic>
        <p:nvPicPr>
          <p:cNvPr id="1126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9175" y="1916832"/>
            <a:ext cx="3044825" cy="3528392"/>
          </a:xfrm>
          <a:noFill/>
        </p:spPr>
      </p:pic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5616" y="1268760"/>
            <a:ext cx="5184576" cy="532859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Для длительного хранения данных и программ широко применяются </a:t>
            </a:r>
            <a:r>
              <a:rPr lang="ru-RU" sz="2000" b="1" i="1" dirty="0" smtClean="0">
                <a:solidFill>
                  <a:schemeClr val="tx2"/>
                </a:solidFill>
              </a:rPr>
              <a:t>жесткие диски</a:t>
            </a:r>
            <a:r>
              <a:rPr lang="ru-RU" sz="2000" i="1" dirty="0" smtClean="0">
                <a:solidFill>
                  <a:schemeClr val="tx2"/>
                </a:solidFill>
              </a:rPr>
              <a:t> (</a:t>
            </a:r>
            <a:r>
              <a:rPr lang="ru-RU" sz="2000" b="1" i="1" dirty="0" smtClean="0">
                <a:solidFill>
                  <a:schemeClr val="tx2"/>
                </a:solidFill>
              </a:rPr>
              <a:t>винчестеры</a:t>
            </a:r>
            <a:r>
              <a:rPr lang="ru-RU" sz="2000" i="1" dirty="0" smtClean="0">
                <a:solidFill>
                  <a:schemeClr val="tx2"/>
                </a:solidFill>
              </a:rPr>
              <a:t>)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r>
              <a:rPr lang="ru-RU" sz="2000" dirty="0" smtClean="0"/>
              <a:t> Выключение питания компьютера не приводит к очистке внешней памяти.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Основным параметром является емкость, измеряемая в гигабайтах. Средний размер современного жесткого диска составляет 300 — 1250 Гбайт, причем этот параметр неуклонно растет.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Винчестером он сначала в шутку был назван в 1973 году, так как некоторые его технические характеристики по названию походили на марку знаменитой винтовки «винчестер». С тех пор название прижилось.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Является основным накопителем данных практически во всех современных компьютерах.</a:t>
            </a: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459781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210</TotalTime>
  <Words>418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ТЕХНИЧЕСКИЕ СРЕДСТВА ПЕРСОНАЛЬНОГО КОМПЬЮТЕРА: КОМПЛЕКТУЮЩИЕ СИСТЕМНОГО БЛОКА</vt:lpstr>
      <vt:lpstr>Слайд 2</vt:lpstr>
      <vt:lpstr>Материнская плата </vt:lpstr>
      <vt:lpstr>Центральный процессор </vt:lpstr>
      <vt:lpstr>Центральный процессор</vt:lpstr>
      <vt:lpstr>Оперативная память</vt:lpstr>
      <vt:lpstr>Жесткий диск (винчестер)</vt:lpstr>
    </vt:vector>
  </TitlesOfParts>
  <Company>МОУ СОШ 30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Е.И.Оборина</dc:creator>
  <cp:lastModifiedBy>DNS</cp:lastModifiedBy>
  <cp:revision>13</cp:revision>
  <dcterms:created xsi:type="dcterms:W3CDTF">2012-02-09T11:17:19Z</dcterms:created>
  <dcterms:modified xsi:type="dcterms:W3CDTF">2012-02-10T18:06:25Z</dcterms:modified>
</cp:coreProperties>
</file>