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2670-09CC-455E-978C-760757BF9BC5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4378-565C-4B5D-8883-BAF17A438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4378-565C-4B5D-8883-BAF17A4388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5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2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17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6.gif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4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0.gif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21.xml"/><Relationship Id="rId18" Type="http://schemas.openxmlformats.org/officeDocument/2006/relationships/image" Target="../media/image15.gif"/><Relationship Id="rId26" Type="http://schemas.openxmlformats.org/officeDocument/2006/relationships/image" Target="../media/image20.gif"/><Relationship Id="rId39" Type="http://schemas.openxmlformats.org/officeDocument/2006/relationships/slide" Target="slide6.xml"/><Relationship Id="rId3" Type="http://schemas.openxmlformats.org/officeDocument/2006/relationships/image" Target="../media/image5.gif"/><Relationship Id="rId21" Type="http://schemas.openxmlformats.org/officeDocument/2006/relationships/slide" Target="slide16.xml"/><Relationship Id="rId34" Type="http://schemas.openxmlformats.org/officeDocument/2006/relationships/image" Target="../media/image24.gif"/><Relationship Id="rId42" Type="http://schemas.openxmlformats.org/officeDocument/2006/relationships/image" Target="../media/image28.gif"/><Relationship Id="rId7" Type="http://schemas.openxmlformats.org/officeDocument/2006/relationships/image" Target="../media/image8.gif"/><Relationship Id="rId12" Type="http://schemas.openxmlformats.org/officeDocument/2006/relationships/image" Target="../media/image11.gif"/><Relationship Id="rId17" Type="http://schemas.openxmlformats.org/officeDocument/2006/relationships/image" Target="../media/image14.gif"/><Relationship Id="rId25" Type="http://schemas.openxmlformats.org/officeDocument/2006/relationships/image" Target="../media/image19.gif"/><Relationship Id="rId33" Type="http://schemas.openxmlformats.org/officeDocument/2006/relationships/slide" Target="slide9.xml"/><Relationship Id="rId38" Type="http://schemas.openxmlformats.org/officeDocument/2006/relationships/image" Target="../media/image26.gif"/><Relationship Id="rId2" Type="http://schemas.openxmlformats.org/officeDocument/2006/relationships/image" Target="../media/image4.gif"/><Relationship Id="rId16" Type="http://schemas.openxmlformats.org/officeDocument/2006/relationships/slide" Target="slide19.xml"/><Relationship Id="rId20" Type="http://schemas.openxmlformats.org/officeDocument/2006/relationships/image" Target="../media/image16.gif"/><Relationship Id="rId29" Type="http://schemas.openxmlformats.org/officeDocument/2006/relationships/slide" Target="slide11.xml"/><Relationship Id="rId41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slide" Target="slide22.xml"/><Relationship Id="rId24" Type="http://schemas.openxmlformats.org/officeDocument/2006/relationships/image" Target="../media/image18.gif"/><Relationship Id="rId32" Type="http://schemas.openxmlformats.org/officeDocument/2006/relationships/image" Target="../media/image23.gif"/><Relationship Id="rId37" Type="http://schemas.openxmlformats.org/officeDocument/2006/relationships/slide" Target="slide7.xml"/><Relationship Id="rId40" Type="http://schemas.openxmlformats.org/officeDocument/2006/relationships/image" Target="../media/image27.gif"/><Relationship Id="rId5" Type="http://schemas.openxmlformats.org/officeDocument/2006/relationships/slide" Target="slide26.xml"/><Relationship Id="rId15" Type="http://schemas.openxmlformats.org/officeDocument/2006/relationships/image" Target="../media/image13.gif"/><Relationship Id="rId23" Type="http://schemas.openxmlformats.org/officeDocument/2006/relationships/slide" Target="slide15.xml"/><Relationship Id="rId28" Type="http://schemas.openxmlformats.org/officeDocument/2006/relationships/image" Target="../media/image21.gif"/><Relationship Id="rId36" Type="http://schemas.openxmlformats.org/officeDocument/2006/relationships/image" Target="../media/image25.gif"/><Relationship Id="rId10" Type="http://schemas.openxmlformats.org/officeDocument/2006/relationships/image" Target="../media/image10.gif"/><Relationship Id="rId19" Type="http://schemas.openxmlformats.org/officeDocument/2006/relationships/slide" Target="slide17.xml"/><Relationship Id="rId31" Type="http://schemas.openxmlformats.org/officeDocument/2006/relationships/slide" Target="slide10.xml"/><Relationship Id="rId44" Type="http://schemas.openxmlformats.org/officeDocument/2006/relationships/image" Target="../media/image29.gif"/><Relationship Id="rId4" Type="http://schemas.openxmlformats.org/officeDocument/2006/relationships/image" Target="../media/image6.gif"/><Relationship Id="rId9" Type="http://schemas.openxmlformats.org/officeDocument/2006/relationships/slide" Target="slide23.xml"/><Relationship Id="rId14" Type="http://schemas.openxmlformats.org/officeDocument/2006/relationships/image" Target="../media/image12.gif"/><Relationship Id="rId22" Type="http://schemas.openxmlformats.org/officeDocument/2006/relationships/image" Target="../media/image17.gif"/><Relationship Id="rId27" Type="http://schemas.openxmlformats.org/officeDocument/2006/relationships/slide" Target="slide12.xml"/><Relationship Id="rId30" Type="http://schemas.openxmlformats.org/officeDocument/2006/relationships/image" Target="../media/image22.gif"/><Relationship Id="rId35" Type="http://schemas.openxmlformats.org/officeDocument/2006/relationships/slide" Target="slide8.xml"/><Relationship Id="rId43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m3-tub-ru.yandex.net/i?id=20067b618299015d0385cd233f219d5e&amp;n=33&amp;h=215&amp;w=287" TargetMode="External"/><Relationship Id="rId13" Type="http://schemas.openxmlformats.org/officeDocument/2006/relationships/hyperlink" Target="http://3.bp.blogspot.com/-AW53vtYdoog/T-CL8WH_AjI/AAAAAAAAAOI/eHvA2K1cwHk/s1600/267261995_32fd83d7f7.jpg" TargetMode="External"/><Relationship Id="rId18" Type="http://schemas.openxmlformats.org/officeDocument/2006/relationships/hyperlink" Target="http://img1.mxstatic.com/wallpapers/1a29994497a2a75347e1564e8cb0a514_large.jpeg" TargetMode="External"/><Relationship Id="rId3" Type="http://schemas.openxmlformats.org/officeDocument/2006/relationships/hyperlink" Target="http://d2fab04skj7pig.cloudfront.net/252254a23b76dc06055c8b87279c017d8ed8ddf8_1434501222572-large.jpg" TargetMode="External"/><Relationship Id="rId7" Type="http://schemas.openxmlformats.org/officeDocument/2006/relationships/hyperlink" Target="http://is1.mzstatic.com/image/thumb/Purple/v4/98/e3/b2/98e3b231-61b6-9af1-e1a6-9b8222842eb5/source/512x512sr.jpg" TargetMode="External"/><Relationship Id="rId12" Type="http://schemas.openxmlformats.org/officeDocument/2006/relationships/hyperlink" Target="https://im1-tub-ru.yandex.net/i?id=674ab7494dd8bb31bbc7b0d87908c740&amp;n=33&amp;h=215&amp;w=323" TargetMode="External"/><Relationship Id="rId17" Type="http://schemas.openxmlformats.org/officeDocument/2006/relationships/hyperlink" Target="http://cs10210.vk.me/u91783347/155232982/x_8d73668e.jpg" TargetMode="External"/><Relationship Id="rId2" Type="http://schemas.openxmlformats.org/officeDocument/2006/relationships/hyperlink" Target="http://anglyaz.ru/slovoobrazovanie/leksika/85-q-seasons-and-weatherq.html#comment-11226" TargetMode="External"/><Relationship Id="rId16" Type="http://schemas.openxmlformats.org/officeDocument/2006/relationships/hyperlink" Target="https://im3-tub-ru.yandex.net/i?id=10303d46c0e9856baa2410e60d926b7c&amp;n=33&amp;h=215&amp;w=362" TargetMode="External"/><Relationship Id="rId20" Type="http://schemas.openxmlformats.org/officeDocument/2006/relationships/hyperlink" Target="https://im1-tub-ru.yandex.net/i?id=13423b6e490965b0c7a7b90bf4be12ed&amp;n=33&amp;h=215&amp;w=3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cast.ru/uploads/2015/09/11/15029948.gif" TargetMode="External"/><Relationship Id="rId11" Type="http://schemas.openxmlformats.org/officeDocument/2006/relationships/hyperlink" Target="http://s52.radikal.ru/i138/1402/07/1be54416f628.gif" TargetMode="External"/><Relationship Id="rId5" Type="http://schemas.openxmlformats.org/officeDocument/2006/relationships/hyperlink" Target="http://www.lenagold.ru/fon/clipart/b/bukv.html" TargetMode="External"/><Relationship Id="rId15" Type="http://schemas.openxmlformats.org/officeDocument/2006/relationships/hyperlink" Target="http://www.iggdawg.com/pics/misc/gifs/lightning.gif" TargetMode="External"/><Relationship Id="rId10" Type="http://schemas.openxmlformats.org/officeDocument/2006/relationships/hyperlink" Target="http://img.aktuality.sk/stories/NAJNOVSIE_FOTKY/ILUSTRACNE/POCASIE/jesen_prizemny_mraz_list_zima_dreamstime.jpg" TargetMode="External"/><Relationship Id="rId19" Type="http://schemas.openxmlformats.org/officeDocument/2006/relationships/hyperlink" Target="https://im2-tub-ru.yandex.net/i?id=fe430281bffcc14e933aef5ff37f39c8&amp;n=33&amp;h=215&amp;w=287" TargetMode="External"/><Relationship Id="rId4" Type="http://schemas.openxmlformats.org/officeDocument/2006/relationships/hyperlink" Target="http://www.axclipart.com/Buttons/Large/White/doublearrow/0cyan/next.gif" TargetMode="External"/><Relationship Id="rId9" Type="http://schemas.openxmlformats.org/officeDocument/2006/relationships/hyperlink" Target="http://russianpoetry.ru/images/photos/medium/article159874.jpg" TargetMode="External"/><Relationship Id="rId14" Type="http://schemas.openxmlformats.org/officeDocument/2006/relationships/hyperlink" Target="http://www.amypurcell.com/blog/wp-content/uploads/2008/11/picture-00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8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27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6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5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Seasons</a:t>
            </a:r>
            <a:r>
              <a:rPr lang="en-US" sz="9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96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Vocabulary</a:t>
            </a:r>
            <a:r>
              <a:rPr lang="en-US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859" y="558924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Митюгина</a:t>
            </a:r>
            <a:r>
              <a:rPr lang="ru-RU" sz="2400" b="1" dirty="0" smtClean="0">
                <a:solidFill>
                  <a:srgbClr val="FFFF00"/>
                </a:solidFill>
              </a:rPr>
              <a:t> Татьяна Геннадьевна,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у</a:t>
            </a:r>
            <a:r>
              <a:rPr lang="ru-RU" sz="2400" b="1" dirty="0" smtClean="0">
                <a:solidFill>
                  <a:srgbClr val="FFFF00"/>
                </a:solidFill>
              </a:rPr>
              <a:t>читель английского языка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МБОУ – </a:t>
            </a:r>
            <a:r>
              <a:rPr lang="ru-RU" sz="2400" b="1" dirty="0" err="1" smtClean="0">
                <a:solidFill>
                  <a:srgbClr val="FFFF00"/>
                </a:solidFill>
              </a:rPr>
              <a:t>Кркинская</a:t>
            </a:r>
            <a:r>
              <a:rPr lang="ru-RU" sz="2400" b="1" dirty="0" smtClean="0">
                <a:solidFill>
                  <a:srgbClr val="FFFF00"/>
                </a:solidFill>
              </a:rPr>
              <a:t> СОШ Брянской </a:t>
            </a:r>
            <a:r>
              <a:rPr lang="ru-RU" sz="2400" b="1" dirty="0" err="1" smtClean="0">
                <a:solidFill>
                  <a:srgbClr val="FFFF00"/>
                </a:solidFill>
              </a:rPr>
              <a:t>облвсти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g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46617" y="980728"/>
            <a:ext cx="1090616" cy="1090616"/>
          </a:xfrm>
          <a:prstGeom prst="rect">
            <a:avLst/>
          </a:prstGeom>
        </p:spPr>
      </p:pic>
      <p:pic>
        <p:nvPicPr>
          <p:cNvPr id="6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071344"/>
            <a:ext cx="656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Gossamer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осенняя паутина в воздухе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https://im1-tub-ru.yandex.net/i?id=674ab7494dd8bb31bbc7b0d87908c740&amp;n=33&amp;h=215&amp;w=3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2" y="2780499"/>
            <a:ext cx="4043875" cy="26917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8377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h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1235" y="1142984"/>
            <a:ext cx="1143008" cy="1143008"/>
          </a:xfrm>
          <a:prstGeom prst="rect">
            <a:avLst/>
          </a:prstGeom>
        </p:spPr>
      </p:pic>
      <p:pic>
        <p:nvPicPr>
          <p:cNvPr id="6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1235" y="2285991"/>
            <a:ext cx="4824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Hail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град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Hailstone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градина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жара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Hoarfrost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иней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жаркий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влажность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Hurricane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ураган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ttps://im2-tub-ru.yandex.net/i?id=a64f5dd1dd2f332e099d4071b0925740&amp;n=33&amp;h=215&amp;w=2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60" y="2056802"/>
            <a:ext cx="3663447" cy="27443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i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702" y="1163136"/>
            <a:ext cx="1090616" cy="1143008"/>
          </a:xfrm>
          <a:prstGeom prst="rect">
            <a:avLst/>
          </a:prstGeom>
        </p:spPr>
      </p:pic>
      <p:pic>
        <p:nvPicPr>
          <p:cNvPr id="6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492896"/>
            <a:ext cx="3034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Icicle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сосулька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бабье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http://www.amypurcell.com/blog/wp-content/uploads/2008/11/picture-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99" y="1556792"/>
            <a:ext cx="3895268" cy="29214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j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702" y="1142984"/>
            <a:ext cx="1090616" cy="1143008"/>
          </a:xfrm>
          <a:prstGeom prst="rect">
            <a:avLst/>
          </a:prstGeom>
        </p:spPr>
      </p:pic>
      <p:pic>
        <p:nvPicPr>
          <p:cNvPr id="6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k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0558" y="1133461"/>
            <a:ext cx="1162054" cy="11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2983" y="1109711"/>
            <a:ext cx="1162054" cy="1162054"/>
          </a:xfrm>
          <a:prstGeom prst="rect">
            <a:avLst/>
          </a:prstGeom>
        </p:spPr>
      </p:pic>
      <p:pic>
        <p:nvPicPr>
          <p:cNvPr id="6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49289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Lightning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молния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s.fishki.net/upload/post/201411/10/1326670/000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16" y="1844824"/>
            <a:ext cx="3683125" cy="30069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97963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5179" y="1133461"/>
            <a:ext cx="1162054" cy="1162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49289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мягкий, тихий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туман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туманный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http://s52.radikal.ru/i138/1402/07/1be54416f6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83" y="1916832"/>
            <a:ext cx="3609729" cy="27274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6142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n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2506" y="1142984"/>
            <a:ext cx="1143008" cy="114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220" y="2132856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ужасная погода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2" name="Picture 4" descr="http://cs10210.vk.me/u91783347/155232982/x_8d73668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537806" cy="25468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o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7264" y="1124744"/>
            <a:ext cx="1233492" cy="1357322"/>
          </a:xfrm>
          <a:prstGeom prst="rect">
            <a:avLst/>
          </a:prstGeom>
        </p:spPr>
      </p:pic>
      <p:sp>
        <p:nvSpPr>
          <p:cNvPr id="7" name="AutoShape 2" descr="https://im0-tub-ru.yandex.net/i?id=a4dc97ee3505e8afbb09e776874dfc32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p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1349" y="1052736"/>
            <a:ext cx="1285884" cy="1285884"/>
          </a:xfrm>
          <a:prstGeom prst="rect">
            <a:avLst/>
          </a:prstGeom>
        </p:spPr>
      </p:pic>
      <p:sp>
        <p:nvSpPr>
          <p:cNvPr id="6" name="AutoShape 2" descr="https://im0-tub-ru.yandex.net/i?id=a4dc97ee3505e8afbb09e776874dfc32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2482066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давление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Puddle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лужа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AutoShape 4" descr="https://im2-tub-ru.yandex.net/i?id=66a42387f7caac46c9e68bbd6561bac5&amp;n=33&amp;h=215&amp;w=32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https://im2-tub-ru.yandex.net/i?id=66a42387f7caac46c9e68bbd6561bac5&amp;n=33&amp;h=215&amp;w=32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https://im2-tub-ru.yandex.net/i?id=fe430281bffcc14e933aef5ff37f39c8&amp;n=33&amp;h=215&amp;w=28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im2-tub-ru.yandex.net/i?id=fe430281bffcc14e933aef5ff37f39c8&amp;n=33&amp;h=215&amp;w=28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im2-tub-ru.yandex.net/i?id=fe430281bffcc14e933aef5ff37f39c8&amp;n=33&amp;h=215&amp;w=2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23" y="1880828"/>
            <a:ext cx="4133257" cy="3096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141277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NB!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428439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слайды по гиперссылке, по алфавиту, нажатием  на нужную букву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№3 или кнопкой 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на слайд №3 по гиперссылке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кнопкой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 descr="http://www.axclipart.com/Buttons/Large/White/doublearrow/0cyan/next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226" y="3226798"/>
            <a:ext cx="756085" cy="4019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306724"/>
            <a:ext cx="864096" cy="4300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2748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q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1826" y="1124744"/>
            <a:ext cx="1295407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r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7015" y="1052736"/>
            <a:ext cx="1295407" cy="1295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348143"/>
            <a:ext cx="4824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Raindrop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дождевая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Rainfall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Rainstorm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ливень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Rainy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дождливый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солнца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AutoShape 2" descr="https://im3-tub-ru.yandex.net/i?id=f19d79126004df610addeabb0c984ee3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img1.mxstatic.com/wallpapers/1a29994497a2a75347e1564e8cb0a514_lar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143"/>
            <a:ext cx="4176464" cy="26102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1068" y="1124744"/>
            <a:ext cx="1285884" cy="1285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276872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Scorching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палящий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жаркий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знойный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Shower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ливень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небо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слякоть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скользить 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льду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снег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Snowfall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снегопад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Snowflake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снежинка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273" y="1463306"/>
            <a:ext cx="3528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Snowy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снежный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весна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буря, гроза, ураган, шторм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штормовой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Stuffy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удушливый,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солнце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солнечный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солнечный свет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синоптик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5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3741" y="1124744"/>
            <a:ext cx="1233492" cy="1304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263691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Thaw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оттепель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Thunder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гром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Thunderstorm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гроза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im1-tub-ru.yandex.net/i?id=13423b6e490965b0c7a7b90bf4be12ed&amp;n=33&amp;h=215&amp;w=3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96" y="2190008"/>
            <a:ext cx="3964773" cy="24779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u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71600" y="1196752"/>
            <a:ext cx="1376368" cy="1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v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7152" y="1268760"/>
            <a:ext cx="1233492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w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5616" y="1065239"/>
            <a:ext cx="1304930" cy="1304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175744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тёплый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погода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погоды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Weatherman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метеоролог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мокрый, влажный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ветер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ветренный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зима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ru-RU" i="1" dirty="0"/>
          </a:p>
          <a:p>
            <a:r>
              <a:rPr lang="ru-RU" dirty="0"/>
              <a:t> </a:t>
            </a:r>
            <a:endParaRPr lang="ru-RU" i="1" dirty="0"/>
          </a:p>
          <a:p>
            <a:endParaRPr lang="ru-RU" dirty="0"/>
          </a:p>
        </p:txBody>
      </p:sp>
      <p:pic>
        <p:nvPicPr>
          <p:cNvPr id="7" name="Picture 4" descr="https://im3-tub-ru.yandex.net/i?id=10303d46c0e9856baa2410e60d926b7c&amp;n=33&amp;h=215&amp;w=3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70169"/>
            <a:ext cx="3640086" cy="24116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x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3286" y="1124744"/>
            <a:ext cx="1233492" cy="12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y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5179" y="1124744"/>
            <a:ext cx="1162054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z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5179" y="1196752"/>
            <a:ext cx="1162054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9666" y="260648"/>
            <a:ext cx="8622814" cy="59046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z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20272" y="4509120"/>
            <a:ext cx="1162054" cy="1285884"/>
          </a:xfrm>
          <a:prstGeom prst="rect">
            <a:avLst/>
          </a:prstGeom>
        </p:spPr>
      </p:pic>
      <p:pic>
        <p:nvPicPr>
          <p:cNvPr id="6" name="Рисунок 5" descr="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0152" y="4509120"/>
            <a:ext cx="1162054" cy="1285884"/>
          </a:xfrm>
          <a:prstGeom prst="rect">
            <a:avLst/>
          </a:prstGeom>
        </p:spPr>
      </p:pic>
      <p:pic>
        <p:nvPicPr>
          <p:cNvPr id="7" name="Рисунок 6" descr="x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4509120"/>
            <a:ext cx="1233492" cy="1233492"/>
          </a:xfrm>
          <a:prstGeom prst="rect">
            <a:avLst/>
          </a:prstGeom>
        </p:spPr>
      </p:pic>
      <p:pic>
        <p:nvPicPr>
          <p:cNvPr id="8" name="Рисунок 7" descr="w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856" y="4509120"/>
            <a:ext cx="1304930" cy="1304930"/>
          </a:xfrm>
          <a:prstGeom prst="rect">
            <a:avLst/>
          </a:prstGeom>
        </p:spPr>
      </p:pic>
      <p:pic>
        <p:nvPicPr>
          <p:cNvPr id="9" name="Рисунок 8" descr="v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54990" y="4509120"/>
            <a:ext cx="1233492" cy="1357322"/>
          </a:xfrm>
          <a:prstGeom prst="rect">
            <a:avLst/>
          </a:prstGeom>
        </p:spPr>
      </p:pic>
      <p:pic>
        <p:nvPicPr>
          <p:cNvPr id="10" name="Рисунок 9" descr="u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3568" y="4509120"/>
            <a:ext cx="1376368" cy="1376368"/>
          </a:xfrm>
          <a:prstGeom prst="rect">
            <a:avLst/>
          </a:prstGeom>
        </p:spPr>
      </p:pic>
      <p:pic>
        <p:nvPicPr>
          <p:cNvPr id="11" name="Рисунок 10" descr="t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929454" y="3071810"/>
            <a:ext cx="1233492" cy="1304930"/>
          </a:xfrm>
          <a:prstGeom prst="rect">
            <a:avLst/>
          </a:prstGeom>
        </p:spPr>
      </p:pic>
      <p:pic>
        <p:nvPicPr>
          <p:cNvPr id="12" name="Рисунок 11" descr="s.gi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734054" y="3071810"/>
            <a:ext cx="1285884" cy="1285884"/>
          </a:xfrm>
          <a:prstGeom prst="rect">
            <a:avLst/>
          </a:prstGeom>
        </p:spPr>
      </p:pic>
      <p:pic>
        <p:nvPicPr>
          <p:cNvPr id="13" name="Рисунок 12" descr="r.gif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518138" y="3081333"/>
            <a:ext cx="1295407" cy="1295407"/>
          </a:xfrm>
          <a:prstGeom prst="rect">
            <a:avLst/>
          </a:prstGeom>
        </p:spPr>
      </p:pic>
      <p:pic>
        <p:nvPicPr>
          <p:cNvPr id="14" name="Рисунок 13" descr="q.gif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286116" y="3071810"/>
            <a:ext cx="1295407" cy="1295407"/>
          </a:xfrm>
          <a:prstGeom prst="rect">
            <a:avLst/>
          </a:prstGeom>
        </p:spPr>
      </p:pic>
      <p:pic>
        <p:nvPicPr>
          <p:cNvPr id="15" name="Рисунок 14" descr="p.gif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2000232" y="3071810"/>
            <a:ext cx="1285884" cy="1285884"/>
          </a:xfrm>
          <a:prstGeom prst="rect">
            <a:avLst/>
          </a:prstGeom>
        </p:spPr>
      </p:pic>
      <p:pic>
        <p:nvPicPr>
          <p:cNvPr id="16" name="Рисунок 15" descr="o.gif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642910" y="3000372"/>
            <a:ext cx="1233492" cy="1357322"/>
          </a:xfrm>
          <a:prstGeom prst="rect">
            <a:avLst/>
          </a:prstGeom>
        </p:spPr>
      </p:pic>
      <p:pic>
        <p:nvPicPr>
          <p:cNvPr id="17" name="Рисунок 16" descr="n.gif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7215206" y="1714488"/>
            <a:ext cx="1143008" cy="1143008"/>
          </a:xfrm>
          <a:prstGeom prst="rect">
            <a:avLst/>
          </a:prstGeom>
        </p:spPr>
      </p:pic>
      <p:pic>
        <p:nvPicPr>
          <p:cNvPr id="18" name="Рисунок 17" descr="m.gif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5857884" y="1714488"/>
            <a:ext cx="1162054" cy="1162054"/>
          </a:xfrm>
          <a:prstGeom prst="rect">
            <a:avLst/>
          </a:prstGeom>
        </p:spPr>
      </p:pic>
      <p:pic>
        <p:nvPicPr>
          <p:cNvPr id="19" name="Рисунок 18" descr="l.gif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4714876" y="1714488"/>
            <a:ext cx="1162054" cy="1162054"/>
          </a:xfrm>
          <a:prstGeom prst="rect">
            <a:avLst/>
          </a:prstGeom>
        </p:spPr>
      </p:pic>
      <p:pic>
        <p:nvPicPr>
          <p:cNvPr id="20" name="Рисунок 19" descr="k.gif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3571868" y="1714488"/>
            <a:ext cx="1162054" cy="1162054"/>
          </a:xfrm>
          <a:prstGeom prst="rect">
            <a:avLst/>
          </a:prstGeom>
        </p:spPr>
      </p:pic>
      <p:pic>
        <p:nvPicPr>
          <p:cNvPr id="21" name="Рисунок 20" descr="j.gif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>
            <a:off x="2500298" y="1714488"/>
            <a:ext cx="1090616" cy="1143008"/>
          </a:xfrm>
          <a:prstGeom prst="rect">
            <a:avLst/>
          </a:prstGeom>
        </p:spPr>
      </p:pic>
      <p:pic>
        <p:nvPicPr>
          <p:cNvPr id="22" name="Рисунок 21" descr="i.gif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1500166" y="1714488"/>
            <a:ext cx="1090616" cy="1143008"/>
          </a:xfrm>
          <a:prstGeom prst="rect">
            <a:avLst/>
          </a:prstGeom>
        </p:spPr>
      </p:pic>
      <p:pic>
        <p:nvPicPr>
          <p:cNvPr id="23" name="Рисунок 22" descr="h.gif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email"/>
          <a:stretch>
            <a:fillRect/>
          </a:stretch>
        </p:blipFill>
        <p:spPr>
          <a:xfrm>
            <a:off x="428596" y="1714488"/>
            <a:ext cx="1143008" cy="1143008"/>
          </a:xfrm>
          <a:prstGeom prst="rect">
            <a:avLst/>
          </a:prstGeom>
        </p:spPr>
      </p:pic>
      <p:pic>
        <p:nvPicPr>
          <p:cNvPr id="24" name="Рисунок 23" descr="g.gif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>
            <a:off x="7286644" y="357166"/>
            <a:ext cx="1090616" cy="1090616"/>
          </a:xfrm>
          <a:prstGeom prst="rect">
            <a:avLst/>
          </a:prstGeom>
        </p:spPr>
      </p:pic>
      <p:pic>
        <p:nvPicPr>
          <p:cNvPr id="25" name="Рисунок 24" descr="f.gif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email"/>
          <a:stretch>
            <a:fillRect/>
          </a:stretch>
        </p:blipFill>
        <p:spPr>
          <a:xfrm>
            <a:off x="6162682" y="357166"/>
            <a:ext cx="1071570" cy="1071570"/>
          </a:xfrm>
          <a:prstGeom prst="rect">
            <a:avLst/>
          </a:prstGeom>
        </p:spPr>
      </p:pic>
      <p:pic>
        <p:nvPicPr>
          <p:cNvPr id="26" name="Рисунок 25" descr="e.gif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 cstate="email"/>
          <a:stretch>
            <a:fillRect/>
          </a:stretch>
        </p:blipFill>
        <p:spPr>
          <a:xfrm>
            <a:off x="5072066" y="357166"/>
            <a:ext cx="1071570" cy="1071570"/>
          </a:xfrm>
          <a:prstGeom prst="rect">
            <a:avLst/>
          </a:prstGeom>
        </p:spPr>
      </p:pic>
      <p:pic>
        <p:nvPicPr>
          <p:cNvPr id="27" name="Рисунок 26" descr="d.gif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 cstate="email"/>
          <a:stretch>
            <a:fillRect/>
          </a:stretch>
        </p:blipFill>
        <p:spPr>
          <a:xfrm>
            <a:off x="3929058" y="357166"/>
            <a:ext cx="1071570" cy="1071570"/>
          </a:xfrm>
          <a:prstGeom prst="rect">
            <a:avLst/>
          </a:prstGeom>
        </p:spPr>
      </p:pic>
      <p:pic>
        <p:nvPicPr>
          <p:cNvPr id="28" name="Рисунок 27" descr="c.gif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 cstate="email"/>
          <a:stretch>
            <a:fillRect/>
          </a:stretch>
        </p:blipFill>
        <p:spPr>
          <a:xfrm>
            <a:off x="2643174" y="357166"/>
            <a:ext cx="1090616" cy="1090616"/>
          </a:xfrm>
          <a:prstGeom prst="rect">
            <a:avLst/>
          </a:prstGeom>
        </p:spPr>
      </p:pic>
      <p:pic>
        <p:nvPicPr>
          <p:cNvPr id="29" name="Рисунок 28" descr="b.gif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 cstate="email"/>
          <a:stretch>
            <a:fillRect/>
          </a:stretch>
        </p:blipFill>
        <p:spPr>
          <a:xfrm>
            <a:off x="1500166" y="357166"/>
            <a:ext cx="1071570" cy="1071570"/>
          </a:xfrm>
          <a:prstGeom prst="rect">
            <a:avLst/>
          </a:prstGeom>
        </p:spPr>
      </p:pic>
      <p:pic>
        <p:nvPicPr>
          <p:cNvPr id="30" name="Рисунок 29" descr="a.gif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44" cstate="email"/>
          <a:stretch>
            <a:fillRect/>
          </a:stretch>
        </p:blipFill>
        <p:spPr>
          <a:xfrm>
            <a:off x="357158" y="357166"/>
            <a:ext cx="107157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36" y="11663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Links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124744"/>
            <a:ext cx="7776864" cy="5328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14216" y="1412776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ИДЕЯ </a:t>
            </a:r>
            <a:r>
              <a:rPr lang="en-US" sz="1200" dirty="0">
                <a:hlinkClick r:id="rId2"/>
              </a:rPr>
              <a:t>http://anglyaz.ru/slovoobrazovanie/leksika/85-q-seasons-and-weatherq.html#comment-11226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en-US" sz="1200" dirty="0">
                <a:hlinkClick r:id="rId3"/>
              </a:rPr>
              <a:t>http://d2fab04skj7pig.cloudfront.net/252254a23b76dc06055c8b87279c017d8ed8ddf8_1434501222572-large.jpg</a:t>
            </a:r>
            <a:r>
              <a:rPr lang="en-US" sz="1200" dirty="0"/>
              <a:t> 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www.axclipart.com/Buttons/Large/White/doublearrow/0cyan/next.gif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www.lenagold.ru/fon/clipart/b/bukv.html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www.playcast.ru/uploads/2015/09/11/15029948.gif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is1.mzstatic.com/image/thumb/Purple/v4/98/e3/b2/98e3b231-61b6-9af1-e1a6-9b8222842eb5/source/512x512sr.jpg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im3-tub-ru.yandex.net/i?id=20067b618299015d0385cd233f219d5e&amp;n=33&amp;h=215&amp;w=287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russianpoetry.ru/images/photos/medium/article159874.jpg</a:t>
            </a:r>
            <a:endParaRPr lang="en-US" sz="1200" dirty="0" smtClean="0"/>
          </a:p>
          <a:p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img.aktuality.sk/stories/NAJNOVSIE_FOTKY/ILUSTRACNE/POCASIE/jesen_prizemny_mraz_list_zima_dreamstime.jpg</a:t>
            </a:r>
            <a:endParaRPr lang="en-US" sz="1200" dirty="0" smtClean="0"/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s52.radikal.ru/i138/1402/07/1be54416f628.gif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2"/>
              </a:rPr>
              <a:t>https://</a:t>
            </a:r>
            <a:r>
              <a:rPr lang="en-US" sz="1200" dirty="0" smtClean="0">
                <a:hlinkClick r:id="rId12"/>
              </a:rPr>
              <a:t>im1-tub-ru.yandex.net/i?id=674ab7494dd8bb31bbc7b0d87908c740&amp;n=33&amp;h=215&amp;w=323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3"/>
              </a:rPr>
              <a:t>http://3.bp.blogspot.com/-</a:t>
            </a:r>
            <a:r>
              <a:rPr lang="en-US" sz="1200" dirty="0" smtClean="0">
                <a:hlinkClick r:id="rId13"/>
              </a:rPr>
              <a:t>AW53vtYdoog/T-CL8WH_AjI/AAAAAAAAAOI/eHvA2K1cwHk/s1600/267261995_32fd83d7f7.jpg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www.amypurcell.com/blog/wp-content/uploads/2008/11/picture-003.jpg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 </a:t>
            </a: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www.iggdawg.com/pics/misc/gifs/lightning.gif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6"/>
              </a:rPr>
              <a:t>https://</a:t>
            </a:r>
            <a:r>
              <a:rPr lang="en-US" sz="1200" dirty="0" smtClean="0">
                <a:hlinkClick r:id="rId16"/>
              </a:rPr>
              <a:t>im3-tub-ru.yandex.net/i?id=10303d46c0e9856baa2410e60d926b7c&amp;n=33&amp;h=215&amp;w=362</a:t>
            </a:r>
            <a:r>
              <a:rPr lang="en-US" sz="1200" dirty="0"/>
              <a:t> </a:t>
            </a:r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cs10210.vk.me/u91783347/155232982/x_8d73668e.jpg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img1.mxstatic.com/wallpapers/1a29994497a2a75347e1564e8cb0a514_large.jpeg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9"/>
              </a:rPr>
              <a:t>https://</a:t>
            </a:r>
            <a:r>
              <a:rPr lang="en-US" sz="1200" dirty="0" smtClean="0">
                <a:hlinkClick r:id="rId19"/>
              </a:rPr>
              <a:t>im2-tub-ru.yandex.net/i?id=fe430281bffcc14e933aef5ff37f39c8&amp;n=33&amp;h=215&amp;w=287</a:t>
            </a:r>
            <a:endParaRPr lang="ru-RU" sz="1200" dirty="0" smtClean="0"/>
          </a:p>
          <a:p>
            <a:r>
              <a:rPr lang="en-US" sz="1200" dirty="0">
                <a:hlinkClick r:id="rId20"/>
              </a:rPr>
              <a:t>https://</a:t>
            </a:r>
            <a:r>
              <a:rPr lang="en-US" sz="1200" dirty="0" smtClean="0">
                <a:hlinkClick r:id="rId20"/>
              </a:rPr>
              <a:t>im1-tub-ru.yandex.net/i?id=13423b6e490965b0c7a7b90bf4be12ed&amp;n=33&amp;h=215&amp;w=344</a:t>
            </a:r>
            <a:r>
              <a:rPr lang="ru-RU" sz="1200" dirty="0" smtClean="0"/>
              <a:t> </a:t>
            </a:r>
            <a:r>
              <a:rPr lang="en-US" sz="1200" dirty="0" smtClean="0"/>
              <a:t> 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a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3040" y="1021298"/>
            <a:ext cx="1071570" cy="1071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972" y="1354204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Autumn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осень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www.playcast.ru/uploads/2015/09/11/1502994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00" y="2047874"/>
            <a:ext cx="4848225" cy="2762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b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8225" y="1124744"/>
            <a:ext cx="1071570" cy="1071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2690336"/>
            <a:ext cx="5199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Barometer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барометр</a:t>
            </a: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Breeze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лёгкий ветерок, бриз</a:t>
            </a: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яркий; светлый</a:t>
            </a:r>
          </a:p>
          <a:p>
            <a:endParaRPr lang="ru-RU" dirty="0"/>
          </a:p>
        </p:txBody>
      </p:sp>
      <p:pic>
        <p:nvPicPr>
          <p:cNvPr id="3074" name="Picture 2" descr="http://is1.mzstatic.com/image/thumb/Purple/v4/98/e3/b2/98e3b231-61b6-9af1-e1a6-9b8222842eb5/source/512x512s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96314"/>
            <a:ext cx="2572544" cy="257254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8702" y="1124744"/>
            <a:ext cx="1090616" cy="109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2215360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холодный;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прохладный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светлый,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ясный безоблачный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облако; туча;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Cloudless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безоблачный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облачный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холод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://38.media.tumblr.com/a478676be91d30a064373b8f66a7f9fa/tumblr_inline_muys2ugzEX1s45n4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93" y="3068960"/>
            <a:ext cx="3546662" cy="23762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40474" y="1124744"/>
            <a:ext cx="1071570" cy="1071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0474" y="2196314"/>
            <a:ext cx="4320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влажный, сырой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Defoliation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листопад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градус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роса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Drizzle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мелкий дождь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Drizzly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моросящий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сухой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Dull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пасмурный, хмурый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https://im1-tub-ru.yandex.net/i?id=b1dc430e4b9a3e3e56c7ce20b70be493&amp;n=33&amp;h=215&amp;w=3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27" y="2348880"/>
            <a:ext cx="3426239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8225" y="1155995"/>
            <a:ext cx="1071570" cy="1071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211" y="249289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frosts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заморозки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Eavesdrop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капель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8" name="Picture 4" descr="http://img.aktuality.sk/stories/NAJNOVSIE_FOTKY/ILUSTRACNE/POCASIE/jesen_prizemny_mraz_list_zima_dreamsti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55" y="2177904"/>
            <a:ext cx="3588509" cy="23953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8064896" cy="48965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" y="5990411"/>
            <a:ext cx="1426446" cy="7099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f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8225" y="1196752"/>
            <a:ext cx="1071570" cy="1071570"/>
          </a:xfrm>
          <a:prstGeom prst="rect">
            <a:avLst/>
          </a:prstGeom>
        </p:spPr>
      </p:pic>
      <p:pic>
        <p:nvPicPr>
          <p:cNvPr id="7" name="Picture 16" descr="http://www.axclipart.com/Buttons/Large/White/doublearrow/0cyan/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90411"/>
            <a:ext cx="1512168" cy="8039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2268322"/>
            <a:ext cx="36724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туман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Foggy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туманный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Frost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мороз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замораживающий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2" name="Picture 4" descr="https://im3-tub-ru.yandex.net/i?id=10303d46c0e9856baa2410e60d926b7c&amp;n=33&amp;h=215&amp;w=3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29" y="1981762"/>
            <a:ext cx="4213595" cy="25025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392</Words>
  <Application>Microsoft Office PowerPoint</Application>
  <PresentationFormat>Экран (4:3)</PresentationFormat>
  <Paragraphs>113</Paragraphs>
  <Slides>30</Slides>
  <Notes>1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Seasons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</dc:title>
  <dc:creator>Tanya</dc:creator>
  <cp:lastModifiedBy>Tanya</cp:lastModifiedBy>
  <cp:revision>24</cp:revision>
  <dcterms:created xsi:type="dcterms:W3CDTF">2016-03-27T12:39:49Z</dcterms:created>
  <dcterms:modified xsi:type="dcterms:W3CDTF">2016-03-27T17:54:34Z</dcterms:modified>
</cp:coreProperties>
</file>