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A38802-1C89-4272-842C-4F31925A5797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64E458-0957-496C-A78E-FFCD6BD084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№677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735" y="1700808"/>
            <a:ext cx="8532335" cy="4472787"/>
          </a:xfrm>
        </p:spPr>
        <p:txBody>
          <a:bodyPr/>
          <a:lstStyle/>
          <a:p>
            <a:pPr marL="64008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93420" y="4492945"/>
            <a:ext cx="7704856" cy="76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право 10"/>
          <p:cNvSpPr/>
          <p:nvPr/>
        </p:nvSpPr>
        <p:spPr>
          <a:xfrm>
            <a:off x="545735" y="3910614"/>
            <a:ext cx="1680204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6791615" y="3874610"/>
            <a:ext cx="1488148" cy="144016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1721" y="3064604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54 </a:t>
            </a:r>
            <a:r>
              <a:rPr lang="ru-RU" sz="3200" b="1" dirty="0"/>
              <a:t>км в 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98433" y="2960948"/>
            <a:ext cx="23878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60 </a:t>
            </a:r>
            <a:r>
              <a:rPr lang="ru-RU" sz="3200" b="1" dirty="0"/>
              <a:t>км в ч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4035121" y="3328283"/>
            <a:ext cx="0" cy="1164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 rot="5400000">
            <a:off x="3988852" y="2611173"/>
            <a:ext cx="792088" cy="69955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4219580" y="1328758"/>
            <a:ext cx="648072" cy="744084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160355" y="5340633"/>
            <a:ext cx="8124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?</a:t>
            </a:r>
            <a:endParaRPr lang="ru-RU" sz="6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04742" y="2025346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3 ч</a:t>
            </a:r>
          </a:p>
        </p:txBody>
      </p:sp>
    </p:spTree>
    <p:extLst>
      <p:ext uri="{BB962C8B-B14F-4D97-AF65-F5344CB8AC3E}">
        <p14:creationId xmlns:p14="http://schemas.microsoft.com/office/powerpoint/2010/main" val="11582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54 км в ч*3 ч=162 км</a:t>
            </a:r>
          </a:p>
          <a:p>
            <a:pPr marL="0" indent="0">
              <a:buNone/>
            </a:pPr>
            <a:r>
              <a:rPr lang="ru-RU" dirty="0"/>
              <a:t>6</a:t>
            </a:r>
            <a:r>
              <a:rPr lang="ru-RU" dirty="0" smtClean="0"/>
              <a:t>0 км в ч* 3 ч=180 км</a:t>
            </a:r>
          </a:p>
          <a:p>
            <a:pPr marL="0" indent="0">
              <a:buNone/>
            </a:pPr>
            <a:r>
              <a:rPr lang="ru-RU" dirty="0" smtClean="0"/>
              <a:t>162 км+ 180 км=342 км</a:t>
            </a:r>
            <a:endParaRPr lang="ru-RU" dirty="0"/>
          </a:p>
          <a:p>
            <a:pPr marL="0" indent="0" algn="ctr">
              <a:buNone/>
            </a:pPr>
            <a:r>
              <a:rPr lang="ru-RU" sz="4400" b="1" dirty="0" smtClean="0"/>
              <a:t>2 способ</a:t>
            </a:r>
          </a:p>
          <a:p>
            <a:pPr marL="0" indent="0">
              <a:buNone/>
            </a:pPr>
            <a:r>
              <a:rPr lang="ru-RU" dirty="0" smtClean="0"/>
              <a:t>54 км в ч+60 км в ч= 114 км в ч</a:t>
            </a:r>
          </a:p>
          <a:p>
            <a:pPr marL="0" indent="0">
              <a:buNone/>
            </a:pPr>
            <a:r>
              <a:rPr lang="ru-RU" dirty="0" smtClean="0"/>
              <a:t>114 км в ч*3 ч =342 км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1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617"/>
            <a:ext cx="8686800" cy="838200"/>
          </a:xfrm>
        </p:spPr>
        <p:txBody>
          <a:bodyPr/>
          <a:lstStyle/>
          <a:p>
            <a:pPr algn="ctr"/>
            <a:r>
              <a:rPr lang="ru-RU" b="1" dirty="0"/>
              <a:t>ФИЗКУЛЬТМИНУТКА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90465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3900" b="1" dirty="0"/>
              <a:t>Быстро встали, улыбнулись,</a:t>
            </a:r>
          </a:p>
          <a:p>
            <a:pPr indent="0">
              <a:buNone/>
            </a:pPr>
            <a:r>
              <a:rPr lang="ru-RU" sz="3900" b="1" dirty="0"/>
              <a:t>Выше- выше подтянулись.</a:t>
            </a:r>
          </a:p>
          <a:p>
            <a:pPr indent="0">
              <a:buNone/>
            </a:pPr>
            <a:r>
              <a:rPr lang="ru-RU" sz="3900" b="1" dirty="0"/>
              <a:t>Ну-ка плечи распрямите,</a:t>
            </a:r>
          </a:p>
          <a:p>
            <a:pPr indent="0">
              <a:buNone/>
            </a:pPr>
            <a:r>
              <a:rPr lang="ru-RU" sz="3900" b="1" dirty="0"/>
              <a:t>Поднимите, опустите.</a:t>
            </a:r>
          </a:p>
          <a:p>
            <a:pPr indent="0">
              <a:buNone/>
            </a:pPr>
            <a:r>
              <a:rPr lang="ru-RU" sz="3900" b="1" dirty="0"/>
              <a:t>Вправо, влево повернитесь,</a:t>
            </a:r>
          </a:p>
          <a:p>
            <a:pPr indent="0">
              <a:buNone/>
            </a:pPr>
            <a:r>
              <a:rPr lang="ru-RU" sz="3900" b="1" dirty="0"/>
              <a:t>Рук коленями коснитесь.</a:t>
            </a:r>
          </a:p>
          <a:p>
            <a:pPr indent="0">
              <a:buNone/>
            </a:pPr>
            <a:r>
              <a:rPr lang="ru-RU" sz="3900" b="1" dirty="0"/>
              <a:t>Сели, встали, сели, встали,</a:t>
            </a:r>
          </a:p>
          <a:p>
            <a:pPr indent="0">
              <a:buNone/>
            </a:pPr>
            <a:r>
              <a:rPr lang="ru-RU" sz="3900" b="1" dirty="0"/>
              <a:t>И на месте побежали.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8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618270"/>
              </p:ext>
            </p:extLst>
          </p:nvPr>
        </p:nvGraphicFramePr>
        <p:xfrm>
          <a:off x="395536" y="1844826"/>
          <a:ext cx="8640960" cy="2880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019"/>
                <a:gridCol w="2664597"/>
                <a:gridCol w="3096344"/>
              </a:tblGrid>
              <a:tr h="71977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Скорость </a:t>
                      </a:r>
                      <a:endParaRPr lang="ru-RU" sz="3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Время 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Расстояние </a:t>
                      </a:r>
                      <a:endParaRPr lang="ru-RU" sz="3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</a:rPr>
                        <a:t>6 км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</a:rPr>
                        <a:t>ч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5 ч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4 ч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360 км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</a:rPr>
                        <a:t>км</a:t>
                      </a:r>
                      <a:r>
                        <a:rPr lang="ru-RU" sz="3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</a:rPr>
                        <a:t>ч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ru-RU" sz="3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32 км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21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Проверь!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030434"/>
              </p:ext>
            </p:extLst>
          </p:nvPr>
        </p:nvGraphicFramePr>
        <p:xfrm>
          <a:off x="179512" y="1700808"/>
          <a:ext cx="8784976" cy="2878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933"/>
                <a:gridCol w="2231643"/>
                <a:gridCol w="3600400"/>
              </a:tblGrid>
              <a:tr h="71927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effectLst/>
                        </a:rPr>
                        <a:t>Скорость </a:t>
                      </a:r>
                      <a:endParaRPr lang="ru-RU" sz="3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chemeClr val="bg1"/>
                          </a:solidFill>
                          <a:effectLst/>
                        </a:rPr>
                        <a:t>Время </a:t>
                      </a:r>
                      <a:endParaRPr lang="ru-RU" sz="3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effectLst/>
                        </a:rPr>
                        <a:t>Расстояние </a:t>
                      </a:r>
                      <a:endParaRPr lang="ru-RU" sz="3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6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60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км в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ч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</a:rPr>
                        <a:t>5 ч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км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6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90 км в ч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chemeClr val="tx1"/>
                          </a:solidFill>
                          <a:effectLst/>
                        </a:rPr>
                        <a:t>4 ч</a:t>
                      </a:r>
                      <a:endParaRPr lang="ru-RU" sz="36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</a:rPr>
                        <a:t>360 км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67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км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ч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8ч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</a:rPr>
                        <a:t>32 км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4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138</TotalTime>
  <Words>150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Задача №677</vt:lpstr>
      <vt:lpstr>1 способ</vt:lpstr>
      <vt:lpstr>ФИЗКУЛЬТМИНУТКА</vt:lpstr>
      <vt:lpstr>Самостоятельная работа</vt:lpstr>
      <vt:lpstr>Проверь!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</dc:title>
  <dc:creator>Ландыш</dc:creator>
  <cp:lastModifiedBy>Ландыш</cp:lastModifiedBy>
  <cp:revision>9</cp:revision>
  <dcterms:created xsi:type="dcterms:W3CDTF">2012-03-19T09:09:32Z</dcterms:created>
  <dcterms:modified xsi:type="dcterms:W3CDTF">2013-02-05T17:47:33Z</dcterms:modified>
</cp:coreProperties>
</file>