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3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4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 marR="0" algn="l" rtl="0">
      <a:lnSpc>
        <a:spcPct val="0"/>
      </a:lnSpc>
      <a:spcBef>
        <a:spcPts val="0"/>
      </a:spcBef>
      <a:spcAft>
        <a:spcPts val="0"/>
      </a:spcAft>
    </a:defPPr>
    <a:lvl1pPr marR="0" algn="l" rtl="0">
      <a:lnSpc>
        <a:spcPct val="0"/>
      </a:lnSpc>
      <a:spcBef>
        <a:spcPts val="0"/>
      </a:spcBef>
      <a:spcAft>
        <a:spcPts val="0"/>
      </a:spcAft>
      <a:defRPr sz="1400" b="0" i="0" u="none" strike="noStrike" cap="none" baseline="0">
        <a:solidFill>
          <a:srgbClr val="000000"/>
        </a:solidFill>
        <a:latin typeface="Arial" panose="00000000000000000000"/>
        <a:ea typeface="Arial" panose="00000000000000000000"/>
        <a:cs typeface="Arial" panose="00000000000000000000"/>
        <a:sym typeface="Arial" panose="00000000000000000000"/>
      </a:defRPr>
    </a:lvl1pPr>
    <a:lvl2pPr marR="0" algn="l" rtl="0">
      <a:lnSpc>
        <a:spcPct val="0"/>
      </a:lnSpc>
      <a:spcBef>
        <a:spcPts val="0"/>
      </a:spcBef>
      <a:spcAft>
        <a:spcPts val="0"/>
      </a:spcAft>
      <a:defRPr sz="1400" b="0" i="0" u="none" strike="noStrike" cap="none" baseline="0">
        <a:solidFill>
          <a:srgbClr val="000000"/>
        </a:solidFill>
        <a:latin typeface="Arial" panose="00000000000000000000"/>
        <a:ea typeface="Arial" panose="00000000000000000000"/>
        <a:cs typeface="Arial" panose="00000000000000000000"/>
        <a:sym typeface="Arial" panose="00000000000000000000"/>
      </a:defRPr>
    </a:lvl2pPr>
    <a:lvl3pPr marR="0" algn="l" rtl="0">
      <a:lnSpc>
        <a:spcPct val="0"/>
      </a:lnSpc>
      <a:spcBef>
        <a:spcPts val="0"/>
      </a:spcBef>
      <a:spcAft>
        <a:spcPts val="0"/>
      </a:spcAft>
      <a:defRPr sz="1400" b="0" i="0" u="none" strike="noStrike" cap="none" baseline="0">
        <a:solidFill>
          <a:srgbClr val="000000"/>
        </a:solidFill>
        <a:latin typeface="Arial" panose="00000000000000000000"/>
        <a:ea typeface="Arial" panose="00000000000000000000"/>
        <a:cs typeface="Arial" panose="00000000000000000000"/>
        <a:sym typeface="Arial" panose="00000000000000000000"/>
      </a:defRPr>
    </a:lvl3pPr>
    <a:lvl4pPr marR="0" algn="l" rtl="0">
      <a:lnSpc>
        <a:spcPct val="0"/>
      </a:lnSpc>
      <a:spcBef>
        <a:spcPts val="0"/>
      </a:spcBef>
      <a:spcAft>
        <a:spcPts val="0"/>
      </a:spcAft>
      <a:defRPr sz="1400" b="0" i="0" u="none" strike="noStrike" cap="none" baseline="0">
        <a:solidFill>
          <a:srgbClr val="000000"/>
        </a:solidFill>
        <a:latin typeface="Arial" panose="00000000000000000000"/>
        <a:ea typeface="Arial" panose="00000000000000000000"/>
        <a:cs typeface="Arial" panose="00000000000000000000"/>
        <a:sym typeface="Arial" panose="00000000000000000000"/>
      </a:defRPr>
    </a:lvl4pPr>
    <a:lvl5pPr marR="0" algn="l" rtl="0">
      <a:lnSpc>
        <a:spcPct val="0"/>
      </a:lnSpc>
      <a:spcBef>
        <a:spcPts val="0"/>
      </a:spcBef>
      <a:spcAft>
        <a:spcPts val="0"/>
      </a:spcAft>
      <a:defRPr sz="1400" b="0" i="0" u="none" strike="noStrike" cap="none" baseline="0">
        <a:solidFill>
          <a:srgbClr val="000000"/>
        </a:solidFill>
        <a:latin typeface="Arial" panose="00000000000000000000"/>
        <a:ea typeface="Arial" panose="00000000000000000000"/>
        <a:cs typeface="Arial" panose="00000000000000000000"/>
        <a:sym typeface="Arial" panose="00000000000000000000"/>
      </a:defRPr>
    </a:lvl5pPr>
    <a:lvl6pPr marR="0" algn="l" rtl="0">
      <a:lnSpc>
        <a:spcPct val="0"/>
      </a:lnSpc>
      <a:spcBef>
        <a:spcPts val="0"/>
      </a:spcBef>
      <a:spcAft>
        <a:spcPts val="0"/>
      </a:spcAft>
      <a:defRPr sz="1400" b="0" i="0" u="none" strike="noStrike" cap="none" baseline="0">
        <a:solidFill>
          <a:srgbClr val="000000"/>
        </a:solidFill>
        <a:latin typeface="Arial" panose="00000000000000000000"/>
        <a:ea typeface="Arial" panose="00000000000000000000"/>
        <a:cs typeface="Arial" panose="00000000000000000000"/>
        <a:sym typeface="Arial" panose="00000000000000000000"/>
      </a:defRPr>
    </a:lvl6pPr>
    <a:lvl7pPr marR="0" algn="l" rtl="0">
      <a:lnSpc>
        <a:spcPct val="0"/>
      </a:lnSpc>
      <a:spcBef>
        <a:spcPts val="0"/>
      </a:spcBef>
      <a:spcAft>
        <a:spcPts val="0"/>
      </a:spcAft>
      <a:defRPr sz="1400" b="0" i="0" u="none" strike="noStrike" cap="none" baseline="0">
        <a:solidFill>
          <a:srgbClr val="000000"/>
        </a:solidFill>
        <a:latin typeface="Arial" panose="00000000000000000000"/>
        <a:ea typeface="Arial" panose="00000000000000000000"/>
        <a:cs typeface="Arial" panose="00000000000000000000"/>
        <a:sym typeface="Arial" panose="00000000000000000000"/>
      </a:defRPr>
    </a:lvl7pPr>
    <a:lvl8pPr marR="0" algn="l" rtl="0">
      <a:lnSpc>
        <a:spcPct val="0"/>
      </a:lnSpc>
      <a:spcBef>
        <a:spcPts val="0"/>
      </a:spcBef>
      <a:spcAft>
        <a:spcPts val="0"/>
      </a:spcAft>
      <a:defRPr sz="1400" b="0" i="0" u="none" strike="noStrike" cap="none" baseline="0">
        <a:solidFill>
          <a:srgbClr val="000000"/>
        </a:solidFill>
        <a:latin typeface="Arial" panose="00000000000000000000"/>
        <a:ea typeface="Arial" panose="00000000000000000000"/>
        <a:cs typeface="Arial" panose="00000000000000000000"/>
        <a:sym typeface="Arial" panose="00000000000000000000"/>
      </a:defRPr>
    </a:lvl8pPr>
    <a:lvl9pPr marR="0" algn="l" rtl="0">
      <a:lnSpc>
        <a:spcPct val="0"/>
      </a:lnSpc>
      <a:spcBef>
        <a:spcPts val="0"/>
      </a:spcBef>
      <a:spcAft>
        <a:spcPts val="0"/>
      </a:spcAft>
      <a:defRPr sz="1400" b="0" i="0" u="none" strike="noStrike" cap="none" baseline="0">
        <a:solidFill>
          <a:srgbClr val="000000"/>
        </a:solidFill>
        <a:latin typeface="Arial" panose="00000000000000000000"/>
        <a:ea typeface="Arial" panose="00000000000000000000"/>
        <a:cs typeface="Arial" panose="00000000000000000000"/>
        <a:sym typeface="Arial" panose="0000000000000000000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4" y="-2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" name="Shape 3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spAutoFit/>
          </a:bodyPr>
          <a:lstStyle/>
          <a:p>
            <a:pPr marL="914400" lvl="1" indent="-317500">
              <a:buClr>
                <a:srgbClr val="000000"/>
              </a:buClr>
              <a:buSzPct val="127272"/>
              <a:buFont typeface="Courier New"/>
              <a:buChar char="o"/>
            </a:pPr>
            <a:r>
              <a:rPr sz="1100"/>
              <a:t>
</a:t>
            </a:r>
          </a:p>
          <a:p>
            <a:endParaRPr/>
          </a:p>
          <a:p>
            <a:endParaRPr/>
          </a:p>
          <a:p>
            <a:endParaRPr/>
          </a:p>
          <a:p>
            <a:endParaRPr/>
          </a:p>
          <a:p>
            <a:endParaRPr/>
          </a:p>
          <a:p>
            <a:endParaRPr/>
          </a:p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8" name="Shape 28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3" name="Shape 83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8" name="Shape 88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3" name="Shape 93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9" name="Shape 99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3" name="Shape 33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0" name="Shape 40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9" name="Shape 49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6" name="Shape 56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3" name="Shape 63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8" name="Shape 68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3" name="Shape 73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8" name="Shape 78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>
            <a:spLocks noGrp="1"/>
          </p:cNvSpPr>
          <p:nvPr>
            <p:ph type="ctrTitle"/>
          </p:nvPr>
        </p:nvSpPr>
        <p:spPr>
          <a:xfrm>
            <a:off x="685800" y="2111123"/>
            <a:ext cx="7772400" cy="15464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 panose="00000000000000000000"/>
                <a:ea typeface="Arial" panose="00000000000000000000"/>
                <a:cs typeface="Arial" panose="00000000000000000000"/>
                <a:sym typeface="Arial" panose="00000000000000000000"/>
              </a:defRPr>
            </a:lvl1pPr>
            <a:lvl2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 panose="00000000000000000000"/>
                <a:ea typeface="Arial" panose="00000000000000000000"/>
                <a:cs typeface="Arial" panose="00000000000000000000"/>
                <a:sym typeface="Arial" panose="00000000000000000000"/>
              </a:defRPr>
            </a:lvl2pPr>
            <a:lvl3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 panose="00000000000000000000"/>
                <a:ea typeface="Arial" panose="00000000000000000000"/>
                <a:cs typeface="Arial" panose="00000000000000000000"/>
                <a:sym typeface="Arial" panose="00000000000000000000"/>
              </a:defRPr>
            </a:lvl3pPr>
            <a:lvl4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 panose="00000000000000000000"/>
                <a:ea typeface="Arial" panose="00000000000000000000"/>
                <a:cs typeface="Arial" panose="00000000000000000000"/>
                <a:sym typeface="Arial" panose="00000000000000000000"/>
              </a:defRPr>
            </a:lvl4pPr>
            <a:lvl5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 panose="00000000000000000000"/>
                <a:ea typeface="Arial" panose="00000000000000000000"/>
                <a:cs typeface="Arial" panose="00000000000000000000"/>
                <a:sym typeface="Arial" panose="00000000000000000000"/>
              </a:defRPr>
            </a:lvl5pPr>
            <a:lvl6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 panose="00000000000000000000"/>
                <a:ea typeface="Arial" panose="00000000000000000000"/>
                <a:cs typeface="Arial" panose="00000000000000000000"/>
                <a:sym typeface="Arial" panose="00000000000000000000"/>
              </a:defRPr>
            </a:lvl6pPr>
            <a:lvl7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 panose="00000000000000000000"/>
                <a:ea typeface="Arial" panose="00000000000000000000"/>
                <a:cs typeface="Arial" panose="00000000000000000000"/>
                <a:sym typeface="Arial" panose="00000000000000000000"/>
              </a:defRPr>
            </a:lvl7pPr>
            <a:lvl8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 panose="00000000000000000000"/>
                <a:ea typeface="Arial" panose="00000000000000000000"/>
                <a:cs typeface="Arial" panose="00000000000000000000"/>
                <a:sym typeface="Arial" panose="00000000000000000000"/>
              </a:defRPr>
            </a:lvl8pPr>
            <a:lvl9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 panose="00000000000000000000"/>
                <a:ea typeface="Arial" panose="00000000000000000000"/>
                <a:cs typeface="Arial" panose="00000000000000000000"/>
                <a:sym typeface="Arial" panose="00000000000000000000"/>
              </a:defRPr>
            </a:lvl9pPr>
          </a:lstStyle>
          <a:p>
            <a:endParaRPr/>
          </a:p>
        </p:txBody>
      </p:sp>
      <p:sp>
        <p:nvSpPr>
          <p:cNvPr id="9" name="Shape 9"/>
          <p:cNvSpPr>
            <a:spLocks noGrp="1"/>
          </p:cNvSpPr>
          <p:nvPr>
            <p:ph type="subTitle" idx="1"/>
          </p:nvPr>
        </p:nvSpPr>
        <p:spPr>
          <a:xfrm>
            <a:off x="685800" y="3786737"/>
            <a:ext cx="7772400" cy="104631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190500" algn="ctr" rtl="0">
              <a:lnSpc>
                <a:spcPct val="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 panose="00000000000000000000"/>
                <a:ea typeface="Arial" panose="00000000000000000000"/>
                <a:cs typeface="Arial" panose="00000000000000000000"/>
                <a:sym typeface="Arial" panose="00000000000000000000"/>
              </a:defRPr>
            </a:lvl1pPr>
            <a:lvl2pPr marL="0" indent="190500" algn="ctr" rtl="0">
              <a:lnSpc>
                <a:spcPct val="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 panose="00000000000000000000"/>
                <a:ea typeface="Arial" panose="00000000000000000000"/>
                <a:cs typeface="Arial" panose="00000000000000000000"/>
                <a:sym typeface="Arial" panose="00000000000000000000"/>
              </a:defRPr>
            </a:lvl2pPr>
            <a:lvl3pPr marL="0" indent="190500" algn="ctr" rtl="0">
              <a:lnSpc>
                <a:spcPct val="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 panose="00000000000000000000"/>
                <a:ea typeface="Arial" panose="00000000000000000000"/>
                <a:cs typeface="Arial" panose="00000000000000000000"/>
                <a:sym typeface="Arial" panose="00000000000000000000"/>
              </a:defRPr>
            </a:lvl3pPr>
            <a:lvl4pPr marL="0" indent="190500" algn="ctr" rtl="0">
              <a:lnSpc>
                <a:spcPct val="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 panose="00000000000000000000"/>
                <a:ea typeface="Arial" panose="00000000000000000000"/>
                <a:cs typeface="Arial" panose="00000000000000000000"/>
                <a:sym typeface="Arial" panose="00000000000000000000"/>
              </a:defRPr>
            </a:lvl4pPr>
            <a:lvl5pPr marL="0" indent="190500" algn="ctr" rtl="0">
              <a:lnSpc>
                <a:spcPct val="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 panose="00000000000000000000"/>
                <a:ea typeface="Arial" panose="00000000000000000000"/>
                <a:cs typeface="Arial" panose="00000000000000000000"/>
                <a:sym typeface="Arial" panose="00000000000000000000"/>
              </a:defRPr>
            </a:lvl5pPr>
            <a:lvl6pPr marL="0" indent="190500" algn="ctr" rtl="0">
              <a:lnSpc>
                <a:spcPct val="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 panose="00000000000000000000"/>
                <a:ea typeface="Arial" panose="00000000000000000000"/>
                <a:cs typeface="Arial" panose="00000000000000000000"/>
                <a:sym typeface="Arial" panose="00000000000000000000"/>
              </a:defRPr>
            </a:lvl6pPr>
            <a:lvl7pPr marL="0" indent="190500" algn="ctr" rtl="0">
              <a:lnSpc>
                <a:spcPct val="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 panose="00000000000000000000"/>
                <a:ea typeface="Arial" panose="00000000000000000000"/>
                <a:cs typeface="Arial" panose="00000000000000000000"/>
                <a:sym typeface="Arial" panose="00000000000000000000"/>
              </a:defRPr>
            </a:lvl7pPr>
            <a:lvl8pPr marL="0" indent="190500" algn="ctr" rtl="0">
              <a:lnSpc>
                <a:spcPct val="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 panose="00000000000000000000"/>
                <a:ea typeface="Arial" panose="00000000000000000000"/>
                <a:cs typeface="Arial" panose="00000000000000000000"/>
                <a:sym typeface="Arial" panose="00000000000000000000"/>
              </a:defRPr>
            </a:lvl8pPr>
            <a:lvl9pPr marL="0" indent="190500" algn="ctr" rtl="0">
              <a:lnSpc>
                <a:spcPct val="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 panose="00000000000000000000"/>
                <a:ea typeface="Arial" panose="00000000000000000000"/>
                <a:cs typeface="Arial" panose="00000000000000000000"/>
                <a:sym typeface="Arial" panose="00000000000000000000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x" type="tx">
  <p:cSld name="tx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 panose="00000000000000000000"/>
                <a:ea typeface="Arial" panose="00000000000000000000"/>
                <a:cs typeface="Arial" panose="00000000000000000000"/>
                <a:sym typeface="Arial" panose="00000000000000000000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 panose="00000000000000000000"/>
                <a:ea typeface="Arial" panose="00000000000000000000"/>
                <a:cs typeface="Arial" panose="00000000000000000000"/>
                <a:sym typeface="Arial" panose="00000000000000000000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 panose="00000000000000000000"/>
                <a:ea typeface="Arial" panose="00000000000000000000"/>
                <a:cs typeface="Arial" panose="00000000000000000000"/>
                <a:sym typeface="Arial" panose="00000000000000000000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 panose="00000000000000000000"/>
                <a:ea typeface="Arial" panose="00000000000000000000"/>
                <a:cs typeface="Arial" panose="00000000000000000000"/>
                <a:sym typeface="Arial" panose="00000000000000000000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 panose="00000000000000000000"/>
                <a:ea typeface="Arial" panose="00000000000000000000"/>
                <a:cs typeface="Arial" panose="00000000000000000000"/>
                <a:sym typeface="Arial" panose="00000000000000000000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 panose="00000000000000000000"/>
                <a:ea typeface="Arial" panose="00000000000000000000"/>
                <a:cs typeface="Arial" panose="00000000000000000000"/>
                <a:sym typeface="Arial" panose="00000000000000000000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 panose="00000000000000000000"/>
                <a:ea typeface="Arial" panose="00000000000000000000"/>
                <a:cs typeface="Arial" panose="00000000000000000000"/>
                <a:sym typeface="Arial" panose="00000000000000000000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 panose="00000000000000000000"/>
                <a:ea typeface="Arial" panose="00000000000000000000"/>
                <a:cs typeface="Arial" panose="00000000000000000000"/>
                <a:sym typeface="Arial" panose="00000000000000000000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 panose="00000000000000000000"/>
                <a:ea typeface="Arial" panose="00000000000000000000"/>
                <a:cs typeface="Arial" panose="00000000000000000000"/>
                <a:sym typeface="Arial" panose="00000000000000000000"/>
              </a:defRPr>
            </a:lvl9pPr>
          </a:lstStyle>
          <a:p>
            <a:endParaRPr/>
          </a:p>
        </p:txBody>
      </p:sp>
      <p:sp>
        <p:nvSpPr>
          <p:cNvPr id="12" name="Shape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9675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marL="742950" indent="-285750" rtl="0">
              <a:defRPr/>
            </a:lvl2pPr>
            <a:lvl3pPr marL="1143000" indent="-228600" rtl="0">
              <a:defRPr/>
            </a:lvl3pPr>
            <a:lvl4pPr marL="1600200" indent="-228600"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ColTx" type="twoColTx">
  <p:cSld name="twoColTx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 panose="00000000000000000000"/>
                <a:ea typeface="Arial" panose="00000000000000000000"/>
                <a:cs typeface="Arial" panose="00000000000000000000"/>
                <a:sym typeface="Arial" panose="00000000000000000000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 panose="00000000000000000000"/>
                <a:ea typeface="Arial" panose="00000000000000000000"/>
                <a:cs typeface="Arial" panose="00000000000000000000"/>
                <a:sym typeface="Arial" panose="00000000000000000000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 panose="00000000000000000000"/>
                <a:ea typeface="Arial" panose="00000000000000000000"/>
                <a:cs typeface="Arial" panose="00000000000000000000"/>
                <a:sym typeface="Arial" panose="00000000000000000000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 panose="00000000000000000000"/>
                <a:ea typeface="Arial" panose="00000000000000000000"/>
                <a:cs typeface="Arial" panose="00000000000000000000"/>
                <a:sym typeface="Arial" panose="00000000000000000000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 panose="00000000000000000000"/>
                <a:ea typeface="Arial" panose="00000000000000000000"/>
                <a:cs typeface="Arial" panose="00000000000000000000"/>
                <a:sym typeface="Arial" panose="00000000000000000000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 panose="00000000000000000000"/>
                <a:ea typeface="Arial" panose="00000000000000000000"/>
                <a:cs typeface="Arial" panose="00000000000000000000"/>
                <a:sym typeface="Arial" panose="00000000000000000000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 panose="00000000000000000000"/>
                <a:ea typeface="Arial" panose="00000000000000000000"/>
                <a:cs typeface="Arial" panose="00000000000000000000"/>
                <a:sym typeface="Arial" panose="00000000000000000000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 panose="00000000000000000000"/>
                <a:ea typeface="Arial" panose="00000000000000000000"/>
                <a:cs typeface="Arial" panose="00000000000000000000"/>
                <a:sym typeface="Arial" panose="00000000000000000000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 panose="00000000000000000000"/>
                <a:ea typeface="Arial" panose="00000000000000000000"/>
                <a:cs typeface="Arial" panose="00000000000000000000"/>
                <a:sym typeface="Arial" panose="00000000000000000000"/>
              </a:defRPr>
            </a:lvl9pPr>
          </a:lstStyle>
          <a:p>
            <a:endParaRPr/>
          </a:p>
        </p:txBody>
      </p:sp>
      <p:sp>
        <p:nvSpPr>
          <p:cNvPr id="15" name="Shape 15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3994525" cy="49675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  <p:sp>
        <p:nvSpPr>
          <p:cNvPr id="16" name="Shape 16"/>
          <p:cNvSpPr>
            <a:spLocks noGrp="1"/>
          </p:cNvSpPr>
          <p:nvPr>
            <p:ph type="body" idx="2"/>
          </p:nvPr>
        </p:nvSpPr>
        <p:spPr>
          <a:xfrm>
            <a:off x="4692273" y="1600200"/>
            <a:ext cx="3994525" cy="49675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Only" type="titleOnly">
  <p:cSld name="titleOnly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 panose="00000000000000000000"/>
                <a:ea typeface="Arial" panose="00000000000000000000"/>
                <a:cs typeface="Arial" panose="00000000000000000000"/>
                <a:sym typeface="Arial" panose="00000000000000000000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 panose="00000000000000000000"/>
                <a:ea typeface="Arial" panose="00000000000000000000"/>
                <a:cs typeface="Arial" panose="00000000000000000000"/>
                <a:sym typeface="Arial" panose="00000000000000000000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 panose="00000000000000000000"/>
                <a:ea typeface="Arial" panose="00000000000000000000"/>
                <a:cs typeface="Arial" panose="00000000000000000000"/>
                <a:sym typeface="Arial" panose="00000000000000000000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 panose="00000000000000000000"/>
                <a:ea typeface="Arial" panose="00000000000000000000"/>
                <a:cs typeface="Arial" panose="00000000000000000000"/>
                <a:sym typeface="Arial" panose="00000000000000000000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 panose="00000000000000000000"/>
                <a:ea typeface="Arial" panose="00000000000000000000"/>
                <a:cs typeface="Arial" panose="00000000000000000000"/>
                <a:sym typeface="Arial" panose="00000000000000000000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 panose="00000000000000000000"/>
                <a:ea typeface="Arial" panose="00000000000000000000"/>
                <a:cs typeface="Arial" panose="00000000000000000000"/>
                <a:sym typeface="Arial" panose="00000000000000000000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 panose="00000000000000000000"/>
                <a:ea typeface="Arial" panose="00000000000000000000"/>
                <a:cs typeface="Arial" panose="00000000000000000000"/>
                <a:sym typeface="Arial" panose="00000000000000000000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 panose="00000000000000000000"/>
                <a:ea typeface="Arial" panose="00000000000000000000"/>
                <a:cs typeface="Arial" panose="00000000000000000000"/>
                <a:sym typeface="Arial" panose="00000000000000000000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 panose="00000000000000000000"/>
                <a:ea typeface="Arial" panose="00000000000000000000"/>
                <a:cs typeface="Arial" panose="00000000000000000000"/>
                <a:sym typeface="Arial" panose="00000000000000000000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_ONLY">
  <p:cSld name="CAPTION_ONLY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>
            <a:spLocks noGrp="1"/>
          </p:cNvSpPr>
          <p:nvPr>
            <p:ph type="body" idx="1"/>
          </p:nvPr>
        </p:nvSpPr>
        <p:spPr>
          <a:xfrm>
            <a:off x="457200" y="5875078"/>
            <a:ext cx="8229600" cy="69269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85750" indent="-285750" algn="ctr" rtl="0">
              <a:lnSpc>
                <a:spcPct val="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  <a:defRPr sz="1800">
                <a:solidFill>
                  <a:schemeClr val="dk1"/>
                </a:solidFill>
              </a:defRPr>
            </a:lvl1pPr>
            <a:lvl2pPr marL="285750" indent="-285750" algn="ctr" rtl="0">
              <a:lnSpc>
                <a:spcPct val="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2pPr>
            <a:lvl3pPr marL="285750" indent="-285750" algn="ctr" rtl="0">
              <a:lnSpc>
                <a:spcPct val="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3pPr>
            <a:lvl4pPr marL="285750" indent="-285750" algn="ctr" rtl="0">
              <a:lnSpc>
                <a:spcPct val="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  <a:defRPr sz="1800">
                <a:solidFill>
                  <a:schemeClr val="dk1"/>
                </a:solidFill>
              </a:defRPr>
            </a:lvl4pPr>
            <a:lvl5pPr marL="285750" indent="-285750" algn="ctr" rtl="0">
              <a:lnSpc>
                <a:spcPct val="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5pPr>
            <a:lvl6pPr marL="285750" indent="-285750" algn="ctr" rtl="0">
              <a:lnSpc>
                <a:spcPct val="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6pPr>
            <a:lvl7pPr marL="285750" indent="-285750" algn="ctr" rtl="0">
              <a:lnSpc>
                <a:spcPct val="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  <a:defRPr sz="1800">
                <a:solidFill>
                  <a:schemeClr val="dk1"/>
                </a:solidFill>
              </a:defRPr>
            </a:lvl7pPr>
            <a:lvl8pPr marL="285750" indent="-285750" algn="ctr" rtl="0">
              <a:lnSpc>
                <a:spcPct val="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8pPr>
            <a:lvl9pPr marL="285750" indent="-285750" algn="ctr" rtl="0">
              <a:lnSpc>
                <a:spcPct val="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 panose="00000000000000000000"/>
                <a:ea typeface="Arial" panose="00000000000000000000"/>
                <a:cs typeface="Arial" panose="00000000000000000000"/>
                <a:sym typeface="Arial" panose="00000000000000000000"/>
              </a:defRPr>
            </a:lvl1pPr>
            <a:lvl2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 panose="00000000000000000000"/>
                <a:ea typeface="Arial" panose="00000000000000000000"/>
                <a:cs typeface="Arial" panose="00000000000000000000"/>
                <a:sym typeface="Arial" panose="00000000000000000000"/>
              </a:defRPr>
            </a:lvl2pPr>
            <a:lvl3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 panose="00000000000000000000"/>
                <a:ea typeface="Arial" panose="00000000000000000000"/>
                <a:cs typeface="Arial" panose="00000000000000000000"/>
                <a:sym typeface="Arial" panose="00000000000000000000"/>
              </a:defRPr>
            </a:lvl3pPr>
            <a:lvl4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 panose="00000000000000000000"/>
                <a:ea typeface="Arial" panose="00000000000000000000"/>
                <a:cs typeface="Arial" panose="00000000000000000000"/>
                <a:sym typeface="Arial" panose="00000000000000000000"/>
              </a:defRPr>
            </a:lvl4pPr>
            <a:lvl5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 panose="00000000000000000000"/>
                <a:ea typeface="Arial" panose="00000000000000000000"/>
                <a:cs typeface="Arial" panose="00000000000000000000"/>
                <a:sym typeface="Arial" panose="00000000000000000000"/>
              </a:defRPr>
            </a:lvl5pPr>
            <a:lvl6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 panose="00000000000000000000"/>
                <a:ea typeface="Arial" panose="00000000000000000000"/>
                <a:cs typeface="Arial" panose="00000000000000000000"/>
                <a:sym typeface="Arial" panose="00000000000000000000"/>
              </a:defRPr>
            </a:lvl6pPr>
            <a:lvl7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 panose="00000000000000000000"/>
                <a:ea typeface="Arial" panose="00000000000000000000"/>
                <a:cs typeface="Arial" panose="00000000000000000000"/>
                <a:sym typeface="Arial" panose="00000000000000000000"/>
              </a:defRPr>
            </a:lvl7pPr>
            <a:lvl8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 panose="00000000000000000000"/>
                <a:ea typeface="Arial" panose="00000000000000000000"/>
                <a:cs typeface="Arial" panose="00000000000000000000"/>
                <a:sym typeface="Arial" panose="00000000000000000000"/>
              </a:defRPr>
            </a:lvl8pPr>
            <a:lvl9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 panose="00000000000000000000"/>
                <a:ea typeface="Arial" panose="00000000000000000000"/>
                <a:cs typeface="Arial" panose="00000000000000000000"/>
                <a:sym typeface="Arial" panose="00000000000000000000"/>
              </a:defRPr>
            </a:lvl9pPr>
          </a:lstStyle>
          <a:p>
            <a:endParaRPr/>
          </a:p>
        </p:txBody>
      </p:sp>
      <p:sp>
        <p:nvSpPr>
          <p:cNvPr id="6" name="Shape 6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9675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342900" algn="l" rtl="0">
              <a:spcBef>
                <a:spcPts val="600"/>
              </a:spcBef>
              <a:buClr>
                <a:schemeClr val="dk1"/>
              </a:buClr>
              <a:buSzPct val="166666"/>
              <a:buFont typeface="Arial"/>
              <a:buChar char="•"/>
              <a:defRPr sz="3000" b="0" i="0" u="none" strike="noStrike" cap="none" baseline="0">
                <a:solidFill>
                  <a:schemeClr val="dk1"/>
                </a:solidFill>
                <a:latin typeface="Arial" panose="00000000000000000000"/>
                <a:ea typeface="Arial" panose="00000000000000000000"/>
                <a:cs typeface="Arial" panose="00000000000000000000"/>
                <a:sym typeface="Arial" panose="00000000000000000000"/>
              </a:defRPr>
            </a:lvl1pPr>
            <a:lvl2pPr marL="742950" indent="-285750" algn="l" rtl="0">
              <a:spcBef>
                <a:spcPts val="480"/>
              </a:spcBef>
              <a:buClr>
                <a:schemeClr val="dk1"/>
              </a:buClr>
              <a:buSzPct val="100000"/>
              <a:buFont typeface="Courier New"/>
              <a:buChar char="o"/>
              <a:defRPr sz="2400" b="0" i="0" u="none" strike="noStrike" cap="none" baseline="0">
                <a:solidFill>
                  <a:schemeClr val="dk1"/>
                </a:solidFill>
                <a:latin typeface="Arial" panose="00000000000000000000"/>
                <a:ea typeface="Arial" panose="00000000000000000000"/>
                <a:cs typeface="Arial" panose="00000000000000000000"/>
                <a:sym typeface="Arial" panose="00000000000000000000"/>
              </a:defRPr>
            </a:lvl2pPr>
            <a:lvl3pPr marL="1143000" indent="-228600" algn="l" rtl="0">
              <a:spcBef>
                <a:spcPts val="480"/>
              </a:spcBef>
              <a:buClr>
                <a:schemeClr val="dk1"/>
              </a:buClr>
              <a:buSzPct val="100000"/>
              <a:buFont typeface="Wingdings"/>
              <a:buChar char="§"/>
              <a:defRPr sz="2400" b="0" i="0" u="none" strike="noStrike" cap="none" baseline="0">
                <a:solidFill>
                  <a:schemeClr val="dk1"/>
                </a:solidFill>
                <a:latin typeface="Arial" panose="00000000000000000000"/>
                <a:ea typeface="Arial" panose="00000000000000000000"/>
                <a:cs typeface="Arial" panose="00000000000000000000"/>
                <a:sym typeface="Arial" panose="00000000000000000000"/>
              </a:defRPr>
            </a:lvl3pPr>
            <a:lvl4pPr marL="1600200" indent="-228600" algn="l" rtl="0">
              <a:spcBef>
                <a:spcPts val="360"/>
              </a:spcBef>
              <a:buClr>
                <a:schemeClr val="dk1"/>
              </a:buClr>
              <a:buSzPct val="166666"/>
              <a:buFont typeface="Arial"/>
              <a:buChar char="•"/>
              <a:defRPr sz="1800" b="0" i="0" u="none" strike="noStrike" cap="none" baseline="0">
                <a:solidFill>
                  <a:schemeClr val="dk1"/>
                </a:solidFill>
                <a:latin typeface="Arial" panose="00000000000000000000"/>
                <a:ea typeface="Arial" panose="00000000000000000000"/>
                <a:cs typeface="Arial" panose="00000000000000000000"/>
                <a:sym typeface="Arial" panose="00000000000000000000"/>
              </a:defRPr>
            </a:lvl4pPr>
            <a:lvl5pPr marL="2057400" indent="-228600" algn="l" rtl="0">
              <a:spcBef>
                <a:spcPts val="360"/>
              </a:spcBef>
              <a:buClr>
                <a:schemeClr val="dk1"/>
              </a:buClr>
              <a:buSzPct val="100000"/>
              <a:buFont typeface="Courier New"/>
              <a:buChar char="o"/>
              <a:defRPr sz="1800" b="0" i="0" u="none" strike="noStrike" cap="none" baseline="0">
                <a:solidFill>
                  <a:schemeClr val="dk1"/>
                </a:solidFill>
                <a:latin typeface="Arial" panose="00000000000000000000"/>
                <a:ea typeface="Arial" panose="00000000000000000000"/>
                <a:cs typeface="Arial" panose="00000000000000000000"/>
                <a:sym typeface="Arial" panose="00000000000000000000"/>
              </a:defRPr>
            </a:lvl5pPr>
            <a:lvl6pPr marL="2514600" indent="-228600" algn="l" rtl="0">
              <a:spcBef>
                <a:spcPts val="360"/>
              </a:spcBef>
              <a:buClr>
                <a:schemeClr val="dk1"/>
              </a:buClr>
              <a:buSzPct val="100000"/>
              <a:buFont typeface="Wingdings"/>
              <a:buChar char="§"/>
              <a:defRPr sz="1800" b="0" i="0" u="none" strike="noStrike" cap="none" baseline="0">
                <a:solidFill>
                  <a:schemeClr val="dk1"/>
                </a:solidFill>
                <a:latin typeface="Arial" panose="00000000000000000000"/>
                <a:ea typeface="Arial" panose="00000000000000000000"/>
                <a:cs typeface="Arial" panose="00000000000000000000"/>
                <a:sym typeface="Arial" panose="00000000000000000000"/>
              </a:defRPr>
            </a:lvl6pPr>
            <a:lvl7pPr marL="2971800" indent="-228600" algn="l" rtl="0">
              <a:spcBef>
                <a:spcPts val="360"/>
              </a:spcBef>
              <a:buClr>
                <a:schemeClr val="dk1"/>
              </a:buClr>
              <a:buSzPct val="166666"/>
              <a:buFont typeface="Arial"/>
              <a:buChar char="•"/>
              <a:defRPr sz="1800" b="0" i="0" u="none" strike="noStrike" cap="none" baseline="0">
                <a:solidFill>
                  <a:schemeClr val="dk1"/>
                </a:solidFill>
                <a:latin typeface="Arial" panose="00000000000000000000"/>
                <a:ea typeface="Arial" panose="00000000000000000000"/>
                <a:cs typeface="Arial" panose="00000000000000000000"/>
                <a:sym typeface="Arial" panose="00000000000000000000"/>
              </a:defRPr>
            </a:lvl7pPr>
            <a:lvl8pPr marL="3429000" indent="-228600" algn="l" rtl="0">
              <a:spcBef>
                <a:spcPts val="360"/>
              </a:spcBef>
              <a:buClr>
                <a:schemeClr val="dk1"/>
              </a:buClr>
              <a:buSzPct val="100000"/>
              <a:buFont typeface="Courier New"/>
              <a:buChar char="o"/>
              <a:defRPr sz="1800" b="0" i="0" u="none" strike="noStrike" cap="none" baseline="0">
                <a:solidFill>
                  <a:schemeClr val="dk1"/>
                </a:solidFill>
                <a:latin typeface="Arial" panose="00000000000000000000"/>
                <a:ea typeface="Arial" panose="00000000000000000000"/>
                <a:cs typeface="Arial" panose="00000000000000000000"/>
                <a:sym typeface="Arial" panose="00000000000000000000"/>
              </a:defRPr>
            </a:lvl8pPr>
            <a:lvl9pPr marL="3886200" indent="-228600" algn="l" rtl="0">
              <a:spcBef>
                <a:spcPts val="360"/>
              </a:spcBef>
              <a:buClr>
                <a:schemeClr val="dk1"/>
              </a:buClr>
              <a:buSzPct val="100000"/>
              <a:buFont typeface="Wingdings"/>
              <a:buChar char="§"/>
              <a:defRPr sz="1800" b="0" i="0" u="none" strike="noStrike" cap="none" baseline="0">
                <a:solidFill>
                  <a:schemeClr val="dk1"/>
                </a:solidFill>
                <a:latin typeface="Arial" panose="00000000000000000000"/>
                <a:ea typeface="Arial" panose="00000000000000000000"/>
                <a:cs typeface="Arial" panose="00000000000000000000"/>
                <a:sym typeface="Arial" panose="00000000000000000000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txStyles>
    <p:titleStyle>
      <a:defPPr marR="0" algn="l" rtl="0">
        <a:lnSpc>
          <a:spcPct val="0"/>
        </a:lnSpc>
        <a:spcBef>
          <a:spcPts val="0"/>
        </a:spcBef>
        <a:spcAft>
          <a:spcPts val="0"/>
        </a:spcAft>
      </a:defPPr>
      <a:lvl1pPr marR="0" algn="l" rtl="0">
        <a:lnSpc>
          <a:spcPct val="0"/>
        </a:lnSpc>
        <a:spcBef>
          <a:spcPts val="0"/>
        </a:spcBef>
        <a:spcAft>
          <a:spcPts val="0"/>
        </a:spcAft>
        <a:defRPr sz="1400" b="0" i="0" u="none" strike="noStrike" cap="none" baseline="0">
          <a:solidFill>
            <a:srgbClr val="000000"/>
          </a:solidFill>
          <a:latin typeface="Arial" panose="00000000000000000000"/>
          <a:ea typeface="Arial" panose="00000000000000000000"/>
          <a:cs typeface="Arial" panose="00000000000000000000"/>
          <a:sym typeface="Arial" panose="00000000000000000000"/>
        </a:defRPr>
      </a:lvl1pPr>
      <a:lvl2pPr marR="0" algn="l" rtl="0">
        <a:lnSpc>
          <a:spcPct val="0"/>
        </a:lnSpc>
        <a:spcBef>
          <a:spcPts val="0"/>
        </a:spcBef>
        <a:spcAft>
          <a:spcPts val="0"/>
        </a:spcAft>
        <a:defRPr sz="1400" b="0" i="0" u="none" strike="noStrike" cap="none" baseline="0">
          <a:solidFill>
            <a:srgbClr val="000000"/>
          </a:solidFill>
          <a:latin typeface="Arial" panose="00000000000000000000"/>
          <a:ea typeface="Arial" panose="00000000000000000000"/>
          <a:cs typeface="Arial" panose="00000000000000000000"/>
          <a:sym typeface="Arial" panose="00000000000000000000"/>
        </a:defRPr>
      </a:lvl2pPr>
    </p:titleStyle>
    <p:bodyStyle>
      <a:defPPr marR="0" algn="l" rtl="0">
        <a:lnSpc>
          <a:spcPct val="0"/>
        </a:lnSpc>
        <a:spcBef>
          <a:spcPts val="0"/>
        </a:spcBef>
        <a:spcAft>
          <a:spcPts val="0"/>
        </a:spcAft>
      </a:defPPr>
      <a:lvl1pPr marR="0" algn="l" rtl="0">
        <a:lnSpc>
          <a:spcPct val="0"/>
        </a:lnSpc>
        <a:spcBef>
          <a:spcPts val="0"/>
        </a:spcBef>
        <a:spcAft>
          <a:spcPts val="0"/>
        </a:spcAft>
        <a:defRPr sz="1400" b="0" i="0" u="none" strike="noStrike" cap="none" baseline="0">
          <a:solidFill>
            <a:srgbClr val="000000"/>
          </a:solidFill>
          <a:latin typeface="Arial" panose="00000000000000000000"/>
          <a:ea typeface="Arial" panose="00000000000000000000"/>
          <a:cs typeface="Arial" panose="00000000000000000000"/>
          <a:sym typeface="Arial" panose="00000000000000000000"/>
        </a:defRPr>
      </a:lvl1pPr>
      <a:lvl2pPr marR="0" algn="l" rtl="0">
        <a:lnSpc>
          <a:spcPct val="0"/>
        </a:lnSpc>
        <a:spcBef>
          <a:spcPts val="0"/>
        </a:spcBef>
        <a:spcAft>
          <a:spcPts val="0"/>
        </a:spcAft>
        <a:defRPr sz="1400" b="0" i="0" u="none" strike="noStrike" cap="none" baseline="0">
          <a:solidFill>
            <a:srgbClr val="000000"/>
          </a:solidFill>
          <a:latin typeface="Arial" panose="00000000000000000000"/>
          <a:ea typeface="Arial" panose="00000000000000000000"/>
          <a:cs typeface="Arial" panose="00000000000000000000"/>
          <a:sym typeface="Arial" panose="00000000000000000000"/>
        </a:defRPr>
      </a:lvl2pPr>
      <a:lvl3pPr marR="0" algn="l" rtl="0">
        <a:lnSpc>
          <a:spcPct val="0"/>
        </a:lnSpc>
        <a:spcBef>
          <a:spcPts val="0"/>
        </a:spcBef>
        <a:spcAft>
          <a:spcPts val="0"/>
        </a:spcAft>
        <a:defRPr sz="1400" b="0" i="0" u="none" strike="noStrike" cap="none" baseline="0">
          <a:solidFill>
            <a:srgbClr val="000000"/>
          </a:solidFill>
          <a:latin typeface="Arial" panose="00000000000000000000"/>
          <a:ea typeface="Arial" panose="00000000000000000000"/>
          <a:cs typeface="Arial" panose="00000000000000000000"/>
          <a:sym typeface="Arial" panose="00000000000000000000"/>
        </a:defRPr>
      </a:lvl3pPr>
      <a:lvl4pPr marR="0" algn="l" rtl="0">
        <a:lnSpc>
          <a:spcPct val="0"/>
        </a:lnSpc>
        <a:spcBef>
          <a:spcPts val="0"/>
        </a:spcBef>
        <a:spcAft>
          <a:spcPts val="0"/>
        </a:spcAft>
        <a:defRPr sz="1400" b="0" i="0" u="none" strike="noStrike" cap="none" baseline="0">
          <a:solidFill>
            <a:srgbClr val="000000"/>
          </a:solidFill>
          <a:latin typeface="Arial" panose="00000000000000000000"/>
          <a:ea typeface="Arial" panose="00000000000000000000"/>
          <a:cs typeface="Arial" panose="00000000000000000000"/>
          <a:sym typeface="Arial" panose="00000000000000000000"/>
        </a:defRPr>
      </a:lvl4pPr>
      <a:lvl5pPr marR="0" algn="l" rtl="0">
        <a:lnSpc>
          <a:spcPct val="0"/>
        </a:lnSpc>
        <a:spcBef>
          <a:spcPts val="0"/>
        </a:spcBef>
        <a:spcAft>
          <a:spcPts val="0"/>
        </a:spcAft>
        <a:defRPr sz="1400" b="0" i="0" u="none" strike="noStrike" cap="none" baseline="0">
          <a:solidFill>
            <a:srgbClr val="000000"/>
          </a:solidFill>
          <a:latin typeface="Arial" panose="00000000000000000000"/>
          <a:ea typeface="Arial" panose="00000000000000000000"/>
          <a:cs typeface="Arial" panose="00000000000000000000"/>
          <a:sym typeface="Arial" panose="00000000000000000000"/>
        </a:defRPr>
      </a:lvl5pPr>
      <a:lvl6pPr marR="0" algn="l" rtl="0">
        <a:lnSpc>
          <a:spcPct val="0"/>
        </a:lnSpc>
        <a:spcBef>
          <a:spcPts val="0"/>
        </a:spcBef>
        <a:spcAft>
          <a:spcPts val="0"/>
        </a:spcAft>
        <a:defRPr sz="1400" b="0" i="0" u="none" strike="noStrike" cap="none" baseline="0">
          <a:solidFill>
            <a:srgbClr val="000000"/>
          </a:solidFill>
          <a:latin typeface="Arial" panose="00000000000000000000"/>
          <a:ea typeface="Arial" panose="00000000000000000000"/>
          <a:cs typeface="Arial" panose="00000000000000000000"/>
          <a:sym typeface="Arial" panose="00000000000000000000"/>
        </a:defRPr>
      </a:lvl6pPr>
      <a:lvl7pPr marR="0" algn="l" rtl="0">
        <a:lnSpc>
          <a:spcPct val="0"/>
        </a:lnSpc>
        <a:spcBef>
          <a:spcPts val="0"/>
        </a:spcBef>
        <a:spcAft>
          <a:spcPts val="0"/>
        </a:spcAft>
        <a:defRPr sz="1400" b="0" i="0" u="none" strike="noStrike" cap="none" baseline="0">
          <a:solidFill>
            <a:srgbClr val="000000"/>
          </a:solidFill>
          <a:latin typeface="Arial" panose="00000000000000000000"/>
          <a:ea typeface="Arial" panose="00000000000000000000"/>
          <a:cs typeface="Arial" panose="00000000000000000000"/>
          <a:sym typeface="Arial" panose="00000000000000000000"/>
        </a:defRPr>
      </a:lvl7pPr>
      <a:lvl8pPr marR="0" algn="l" rtl="0">
        <a:lnSpc>
          <a:spcPct val="0"/>
        </a:lnSpc>
        <a:spcBef>
          <a:spcPts val="0"/>
        </a:spcBef>
        <a:spcAft>
          <a:spcPts val="0"/>
        </a:spcAft>
        <a:defRPr sz="1400" b="0" i="0" u="none" strike="noStrike" cap="none" baseline="0">
          <a:solidFill>
            <a:srgbClr val="000000"/>
          </a:solidFill>
          <a:latin typeface="Arial" panose="00000000000000000000"/>
          <a:ea typeface="Arial" panose="00000000000000000000"/>
          <a:cs typeface="Arial" panose="00000000000000000000"/>
          <a:sym typeface="Arial" panose="00000000000000000000"/>
        </a:defRPr>
      </a:lvl8pPr>
      <a:lvl9pPr marR="0" algn="l" rtl="0">
        <a:lnSpc>
          <a:spcPct val="0"/>
        </a:lnSpc>
        <a:spcBef>
          <a:spcPts val="0"/>
        </a:spcBef>
        <a:spcAft>
          <a:spcPts val="0"/>
        </a:spcAft>
        <a:defRPr sz="1400" b="0" i="0" u="none" strike="noStrike" cap="none" baseline="0">
          <a:solidFill>
            <a:srgbClr val="000000"/>
          </a:solidFill>
          <a:latin typeface="Arial" panose="00000000000000000000"/>
          <a:ea typeface="Arial" panose="00000000000000000000"/>
          <a:cs typeface="Arial" panose="00000000000000000000"/>
          <a:sym typeface="Arial" panose="00000000000000000000"/>
        </a:defRPr>
      </a:lvl9pPr>
    </p:bodyStyle>
    <p:otherStyle>
      <a:defPPr marR="0" algn="l" rtl="0">
        <a:lnSpc>
          <a:spcPct val="0"/>
        </a:lnSpc>
        <a:spcBef>
          <a:spcPts val="0"/>
        </a:spcBef>
        <a:spcAft>
          <a:spcPts val="0"/>
        </a:spcAft>
      </a:defPPr>
      <a:lvl1pPr marR="0" algn="l" rtl="0">
        <a:lnSpc>
          <a:spcPct val="0"/>
        </a:lnSpc>
        <a:spcBef>
          <a:spcPts val="0"/>
        </a:spcBef>
        <a:spcAft>
          <a:spcPts val="0"/>
        </a:spcAft>
        <a:defRPr sz="1400" b="0" i="0" u="none" strike="noStrike" cap="none" baseline="0">
          <a:solidFill>
            <a:srgbClr val="000000"/>
          </a:solidFill>
          <a:latin typeface="Arial" panose="00000000000000000000"/>
          <a:ea typeface="Arial" panose="00000000000000000000"/>
          <a:cs typeface="Arial" panose="00000000000000000000"/>
          <a:sym typeface="Arial" panose="00000000000000000000"/>
        </a:defRPr>
      </a:lvl1pPr>
      <a:lvl2pPr marR="0" algn="l" rtl="0">
        <a:lnSpc>
          <a:spcPct val="0"/>
        </a:lnSpc>
        <a:spcBef>
          <a:spcPts val="0"/>
        </a:spcBef>
        <a:spcAft>
          <a:spcPts val="0"/>
        </a:spcAft>
        <a:defRPr sz="1400" b="0" i="0" u="none" strike="noStrike" cap="none" baseline="0">
          <a:solidFill>
            <a:srgbClr val="000000"/>
          </a:solidFill>
          <a:latin typeface="Arial" panose="00000000000000000000"/>
          <a:ea typeface="Arial" panose="00000000000000000000"/>
          <a:cs typeface="Arial" panose="00000000000000000000"/>
          <a:sym typeface="Arial" panose="00000000000000000000"/>
        </a:defRPr>
      </a:lvl2pPr>
      <a:lvl3pPr marR="0" algn="l" rtl="0">
        <a:lnSpc>
          <a:spcPct val="0"/>
        </a:lnSpc>
        <a:spcBef>
          <a:spcPts val="0"/>
        </a:spcBef>
        <a:spcAft>
          <a:spcPts val="0"/>
        </a:spcAft>
        <a:defRPr sz="1400" b="0" i="0" u="none" strike="noStrike" cap="none" baseline="0">
          <a:solidFill>
            <a:srgbClr val="000000"/>
          </a:solidFill>
          <a:latin typeface="Arial" panose="00000000000000000000"/>
          <a:ea typeface="Arial" panose="00000000000000000000"/>
          <a:cs typeface="Arial" panose="00000000000000000000"/>
          <a:sym typeface="Arial" panose="00000000000000000000"/>
        </a:defRPr>
      </a:lvl3pPr>
      <a:lvl4pPr marR="0" algn="l" rtl="0">
        <a:lnSpc>
          <a:spcPct val="0"/>
        </a:lnSpc>
        <a:spcBef>
          <a:spcPts val="0"/>
        </a:spcBef>
        <a:spcAft>
          <a:spcPts val="0"/>
        </a:spcAft>
        <a:defRPr sz="1400" b="0" i="0" u="none" strike="noStrike" cap="none" baseline="0">
          <a:solidFill>
            <a:srgbClr val="000000"/>
          </a:solidFill>
          <a:latin typeface="Arial" panose="00000000000000000000"/>
          <a:ea typeface="Arial" panose="00000000000000000000"/>
          <a:cs typeface="Arial" panose="00000000000000000000"/>
          <a:sym typeface="Arial" panose="00000000000000000000"/>
        </a:defRPr>
      </a:lvl4pPr>
      <a:lvl5pPr marR="0" algn="l" rtl="0">
        <a:lnSpc>
          <a:spcPct val="0"/>
        </a:lnSpc>
        <a:spcBef>
          <a:spcPts val="0"/>
        </a:spcBef>
        <a:spcAft>
          <a:spcPts val="0"/>
        </a:spcAft>
        <a:defRPr sz="1400" b="0" i="0" u="none" strike="noStrike" cap="none" baseline="0">
          <a:solidFill>
            <a:srgbClr val="000000"/>
          </a:solidFill>
          <a:latin typeface="Arial" panose="00000000000000000000"/>
          <a:ea typeface="Arial" panose="00000000000000000000"/>
          <a:cs typeface="Arial" panose="00000000000000000000"/>
          <a:sym typeface="Arial" panose="00000000000000000000"/>
        </a:defRPr>
      </a:lvl5pPr>
      <a:lvl6pPr marR="0" algn="l" rtl="0">
        <a:lnSpc>
          <a:spcPct val="0"/>
        </a:lnSpc>
        <a:spcBef>
          <a:spcPts val="0"/>
        </a:spcBef>
        <a:spcAft>
          <a:spcPts val="0"/>
        </a:spcAft>
        <a:defRPr sz="1400" b="0" i="0" u="none" strike="noStrike" cap="none" baseline="0">
          <a:solidFill>
            <a:srgbClr val="000000"/>
          </a:solidFill>
          <a:latin typeface="Arial" panose="00000000000000000000"/>
          <a:ea typeface="Arial" panose="00000000000000000000"/>
          <a:cs typeface="Arial" panose="00000000000000000000"/>
          <a:sym typeface="Arial" panose="00000000000000000000"/>
        </a:defRPr>
      </a:lvl6pPr>
      <a:lvl7pPr marR="0" algn="l" rtl="0">
        <a:lnSpc>
          <a:spcPct val="0"/>
        </a:lnSpc>
        <a:spcBef>
          <a:spcPts val="0"/>
        </a:spcBef>
        <a:spcAft>
          <a:spcPts val="0"/>
        </a:spcAft>
        <a:defRPr sz="1400" b="0" i="0" u="none" strike="noStrike" cap="none" baseline="0">
          <a:solidFill>
            <a:srgbClr val="000000"/>
          </a:solidFill>
          <a:latin typeface="Arial" panose="00000000000000000000"/>
          <a:ea typeface="Arial" panose="00000000000000000000"/>
          <a:cs typeface="Arial" panose="00000000000000000000"/>
          <a:sym typeface="Arial" panose="00000000000000000000"/>
        </a:defRPr>
      </a:lvl7pPr>
      <a:lvl8pPr marR="0" algn="l" rtl="0">
        <a:lnSpc>
          <a:spcPct val="0"/>
        </a:lnSpc>
        <a:spcBef>
          <a:spcPts val="0"/>
        </a:spcBef>
        <a:spcAft>
          <a:spcPts val="0"/>
        </a:spcAft>
        <a:defRPr sz="1400" b="0" i="0" u="none" strike="noStrike" cap="none" baseline="0">
          <a:solidFill>
            <a:srgbClr val="000000"/>
          </a:solidFill>
          <a:latin typeface="Arial" panose="00000000000000000000"/>
          <a:ea typeface="Arial" panose="00000000000000000000"/>
          <a:cs typeface="Arial" panose="00000000000000000000"/>
          <a:sym typeface="Arial" panose="00000000000000000000"/>
        </a:defRPr>
      </a:lvl8pPr>
      <a:lvl9pPr marR="0" algn="l" rtl="0">
        <a:lnSpc>
          <a:spcPct val="0"/>
        </a:lnSpc>
        <a:spcBef>
          <a:spcPts val="0"/>
        </a:spcBef>
        <a:spcAft>
          <a:spcPts val="0"/>
        </a:spcAft>
        <a:defRPr sz="1400" b="0" i="0" u="none" strike="noStrike" cap="none" baseline="0">
          <a:solidFill>
            <a:srgbClr val="000000"/>
          </a:solidFill>
          <a:latin typeface="Arial" panose="00000000000000000000"/>
          <a:ea typeface="Arial" panose="00000000000000000000"/>
          <a:cs typeface="Arial" panose="00000000000000000000"/>
          <a:sym typeface="Arial" panose="0000000000000000000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A9999"/>
        </a:solidFill>
        <a:effectLst/>
      </p:bgPr>
    </p:bg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/>
          <p:nvPr/>
        </p:nvSpPr>
        <p:spPr>
          <a:xfrm>
            <a:off x="3649700" y="5944250"/>
            <a:ext cx="3657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spAutoFit/>
          </a:bodyPr>
          <a:lstStyle/>
          <a:p>
            <a:r>
              <a:rPr sz="2400" i="1">
                <a:solidFill>
                  <a:srgbClr val="660000"/>
                </a:solidFill>
              </a:rPr>
              <a:t>Никифорова Е.Б.</a:t>
            </a:r>
          </a:p>
        </p:txBody>
      </p:sp>
      <p:sp>
        <p:nvSpPr>
          <p:cNvPr id="11" name="Заголовок 10"/>
          <p:cNvSpPr>
            <a:spLocks noGrp="1"/>
          </p:cNvSpPr>
          <p:nvPr>
            <p:ph type="title"/>
          </p:nvPr>
        </p:nvSpPr>
        <p:spPr>
          <a:xfrm>
            <a:off x="914400" y="1785926"/>
            <a:ext cx="8229600" cy="1143000"/>
          </a:xfrm>
        </p:spPr>
        <p:txBody>
          <a:bodyPr/>
          <a:lstStyle/>
          <a:p>
            <a:r>
              <a:rPr lang="ru-RU" dirty="0" smtClean="0"/>
              <a:t>Создание </a:t>
            </a:r>
            <a:r>
              <a:rPr lang="ru-RU" dirty="0" err="1" smtClean="0"/>
              <a:t>аккаунта</a:t>
            </a:r>
            <a:r>
              <a:rPr lang="ru-RU" dirty="0" smtClean="0"/>
              <a:t> на </a:t>
            </a:r>
            <a:r>
              <a:rPr lang="en-US" dirty="0" smtClean="0"/>
              <a:t>Gmail</a:t>
            </a:r>
            <a:endParaRPr lang="ru-RU" dirty="0"/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A9999"/>
        </a:solidFill>
        <a:effectLst/>
      </p:bgPr>
    </p:bg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/>
          <p:nvPr/>
        </p:nvSpPr>
        <p:spPr>
          <a:xfrm>
            <a:off x="287650" y="689858"/>
            <a:ext cx="8644395" cy="5720539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A9999"/>
        </a:solidFill>
        <a:effectLst/>
      </p:bgPr>
    </p:bg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/>
          <p:nvPr/>
        </p:nvSpPr>
        <p:spPr>
          <a:xfrm>
            <a:off x="326585" y="379957"/>
            <a:ext cx="8566500" cy="6173786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A9999"/>
        </a:solidFill>
        <a:effectLst/>
      </p:bgPr>
    </p:bg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/>
          <p:nvPr/>
        </p:nvSpPr>
        <p:spPr>
          <a:xfrm>
            <a:off x="327206" y="392601"/>
            <a:ext cx="8625835" cy="6148521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A9999"/>
        </a:solidFill>
        <a:effectLst/>
      </p:bgPr>
    </p:bg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/>
          <p:nvPr/>
        </p:nvSpPr>
        <p:spPr>
          <a:xfrm rot="-871515">
            <a:off x="646558" y="929437"/>
            <a:ext cx="7078782" cy="4353521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  <p:sp>
        <p:nvSpPr>
          <p:cNvPr id="96" name="Shape 96"/>
          <p:cNvSpPr/>
          <p:nvPr/>
        </p:nvSpPr>
        <p:spPr>
          <a:xfrm>
            <a:off x="4946375" y="5509750"/>
            <a:ext cx="3641399" cy="779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spAutoFit/>
          </a:bodyPr>
          <a:lstStyle/>
          <a:p>
            <a:r>
              <a:rPr sz="3600" b="1">
                <a:solidFill>
                  <a:srgbClr val="660000"/>
                </a:solidFill>
              </a:rPr>
              <a:t>Good luck!!!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A9999"/>
        </a:solidFill>
        <a:effectLst/>
      </p:bgPr>
    </p:bg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/>
          <p:nvPr/>
        </p:nvSpPr>
        <p:spPr>
          <a:xfrm>
            <a:off x="352365" y="409008"/>
            <a:ext cx="8439268" cy="6039982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A9999"/>
        </a:solidFill>
        <a:effectLst/>
      </p:bgPr>
    </p:bg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spAutoFit/>
          </a:bodyPr>
          <a:lstStyle/>
          <a:p>
            <a:endParaRPr/>
          </a:p>
        </p:txBody>
      </p:sp>
      <p:sp>
        <p:nvSpPr>
          <p:cNvPr id="36" name="Shape 36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  <p:sp>
        <p:nvSpPr>
          <p:cNvPr id="37" name="Shape 37"/>
          <p:cNvSpPr/>
          <p:nvPr/>
        </p:nvSpPr>
        <p:spPr>
          <a:xfrm>
            <a:off x="123109" y="317491"/>
            <a:ext cx="8897781" cy="6192725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A9999"/>
        </a:solidFill>
        <a:effectLst/>
      </p:bgPr>
    </p:bg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/>
          <p:nvPr/>
        </p:nvSpPr>
        <p:spPr>
          <a:xfrm>
            <a:off x="1436620" y="94894"/>
            <a:ext cx="6270758" cy="6585499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  <p:sp>
        <p:nvSpPr>
          <p:cNvPr id="43" name="Shape 43"/>
          <p:cNvSpPr/>
          <p:nvPr/>
        </p:nvSpPr>
        <p:spPr>
          <a:xfrm>
            <a:off x="1827550" y="1227725"/>
            <a:ext cx="3657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  <p:cxnSp>
        <p:nvCxnSpPr>
          <p:cNvPr id="45" name="Shape 45"/>
          <p:cNvCxnSpPr/>
          <p:nvPr/>
        </p:nvCxnSpPr>
        <p:spPr>
          <a:xfrm flipH="1">
            <a:off x="4783799" y="6025350"/>
            <a:ext cx="1423200" cy="151500"/>
          </a:xfrm>
          <a:prstGeom prst="straightConnector1">
            <a:avLst/>
          </a:prstGeom>
          <a:noFill/>
          <a:ln w="38100" cap="flat">
            <a:solidFill>
              <a:srgbClr val="FF0000"/>
            </a:solidFill>
            <a:prstDash val="solid"/>
            <a:round/>
            <a:headEnd type="triangle" w="med" len="med"/>
            <a:tailEnd type="none" w="med" len="med"/>
          </a:ln>
        </p:spPr>
      </p:cxnSp>
      <p:cxnSp>
        <p:nvCxnSpPr>
          <p:cNvPr id="46" name="Shape 46"/>
          <p:cNvCxnSpPr/>
          <p:nvPr/>
        </p:nvCxnSpPr>
        <p:spPr>
          <a:xfrm flipH="1">
            <a:off x="2331475" y="5118000"/>
            <a:ext cx="258299" cy="710400"/>
          </a:xfrm>
          <a:prstGeom prst="straightConnector1">
            <a:avLst/>
          </a:prstGeom>
          <a:noFill/>
          <a:ln w="38100" cap="flat">
            <a:solidFill>
              <a:srgbClr val="FF0000"/>
            </a:solidFill>
            <a:prstDash val="solid"/>
            <a:round/>
            <a:headEnd type="triangle" w="med" len="med"/>
            <a:tailEnd type="none" w="med" len="med"/>
          </a:ln>
        </p:spPr>
      </p:cxnSp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642910" y="357166"/>
            <a:ext cx="7929618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rgbClr val="0C343D"/>
                </a:solidFill>
                <a:effectLst/>
                <a:latin typeface="Arial" pitchFamily="34" charset="0"/>
                <a:cs typeface="Arial" pitchFamily="34" charset="0"/>
              </a:rPr>
              <a:t>Уважаемые коллеги, самый ответственный момент - правильно заполнить все поля.</a:t>
            </a: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rgbClr val="0C343D"/>
                </a:solidFill>
                <a:effectLst/>
                <a:latin typeface="Arial" pitchFamily="34" charset="0"/>
                <a:cs typeface="Arial" pitchFamily="34" charset="0"/>
              </a:rPr>
              <a:t>Телефон и дополнительный </a:t>
            </a:r>
            <a:r>
              <a:rPr kumimoji="0" lang="ru-RU" sz="1800" b="1" i="0" u="none" strike="noStrike" cap="none" normalizeH="0" baseline="0" dirty="0" err="1" smtClean="0">
                <a:ln>
                  <a:noFill/>
                </a:ln>
                <a:solidFill>
                  <a:srgbClr val="0C343D"/>
                </a:solidFill>
                <a:effectLst/>
                <a:latin typeface="Arial" pitchFamily="34" charset="0"/>
                <a:cs typeface="Arial" pitchFamily="34" charset="0"/>
              </a:rPr>
              <a:t>e-mail</a:t>
            </a: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rgbClr val="0C343D"/>
                </a:solidFill>
                <a:effectLst/>
                <a:latin typeface="Arial" pitchFamily="34" charset="0"/>
                <a:cs typeface="Arial" pitchFamily="34" charset="0"/>
              </a:rPr>
              <a:t> писать необязательно.</a:t>
            </a: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rgbClr val="0C343D"/>
                </a:solidFill>
                <a:effectLst/>
                <a:latin typeface="Arial" pitchFamily="34" charset="0"/>
                <a:cs typeface="Arial" pitchFamily="34" charset="0"/>
              </a:rPr>
              <a:t>Придумайте необычный логин, т.к. часто пишет, что такой логин уже существует. Можно заполнять до бесконечности.</a:t>
            </a: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rgbClr val="0C343D"/>
                </a:solidFill>
                <a:effectLst/>
                <a:latin typeface="Arial" pitchFamily="34" charset="0"/>
                <a:cs typeface="Arial" pitchFamily="34" charset="0"/>
              </a:rPr>
              <a:t>Запишите логин и пароль, чтобы не забыть!</a:t>
            </a: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A9999"/>
        </a:solidFill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spAutoFit/>
          </a:bodyPr>
          <a:lstStyle/>
          <a:p>
            <a:endParaRPr/>
          </a:p>
        </p:txBody>
      </p:sp>
      <p:sp>
        <p:nvSpPr>
          <p:cNvPr id="52" name="Shape 5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  <p:sp>
        <p:nvSpPr>
          <p:cNvPr id="53" name="Shape 53"/>
          <p:cNvSpPr/>
          <p:nvPr/>
        </p:nvSpPr>
        <p:spPr>
          <a:xfrm>
            <a:off x="317933" y="265701"/>
            <a:ext cx="8417319" cy="6281162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A9999"/>
        </a:solidFill>
        <a:effectLst/>
      </p:bgPr>
    </p:bg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spAutoFit/>
          </a:bodyPr>
          <a:lstStyle/>
          <a:p>
            <a:endParaRPr/>
          </a:p>
        </p:txBody>
      </p:sp>
      <p:sp>
        <p:nvSpPr>
          <p:cNvPr id="59" name="Shape 5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  <p:sp>
        <p:nvSpPr>
          <p:cNvPr id="60" name="Shape 60"/>
          <p:cNvSpPr/>
          <p:nvPr/>
        </p:nvSpPr>
        <p:spPr>
          <a:xfrm>
            <a:off x="683198" y="301441"/>
            <a:ext cx="7913901" cy="6270223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A9999"/>
        </a:solidFill>
        <a:effectLst/>
      </p:bgPr>
    </p:bg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/>
          <p:nvPr/>
        </p:nvSpPr>
        <p:spPr>
          <a:xfrm>
            <a:off x="332627" y="516958"/>
            <a:ext cx="8597624" cy="5990626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A9999"/>
        </a:solidFill>
        <a:effectLst/>
      </p:bgPr>
    </p:bg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/>
          <p:nvPr/>
        </p:nvSpPr>
        <p:spPr>
          <a:xfrm>
            <a:off x="136250" y="293541"/>
            <a:ext cx="8785433" cy="6240658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A9999"/>
        </a:solidFill>
        <a:effectLst/>
      </p:bgPr>
    </p:bg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/>
          <p:nvPr/>
        </p:nvSpPr>
        <p:spPr>
          <a:xfrm>
            <a:off x="242225" y="379654"/>
            <a:ext cx="8644401" cy="6174343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22</Words>
  <PresentationFormat>Экран (4:3)</PresentationFormat>
  <Paragraphs>4</Paragraphs>
  <Slides>13</Slides>
  <Notes>13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/>
      <vt:lpstr>Создание аккаунта на Gmail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Создание аккаунта на Gmail</dc:title>
  <cp:lastModifiedBy>Елена</cp:lastModifiedBy>
  <cp:revision>3</cp:revision>
  <dcterms:modified xsi:type="dcterms:W3CDTF">2012-02-28T15:10:05Z</dcterms:modified>
</cp:coreProperties>
</file>