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2F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3716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4418B-7F53-48B9-A506-94AE87EDBDBA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AD6B-C0F7-4358-A2CA-EC741345D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2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AD6B-C0F7-4358-A2CA-EC741345D0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1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ильмы\Учебные\Электронные пособия\Пособие Слесарного дела\Слесарное де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179513" y="188640"/>
            <a:ext cx="8784976" cy="63555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Министерство общего и профессионального образования РО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ГБПОУ РО «Красносулинский колледж промышленных технологий»</a:t>
            </a:r>
          </a:p>
          <a:p>
            <a:endParaRPr lang="ru-RU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ПРЕЗЕНТАЦИЯ ЭЛЕКТРОННОГО УЧЕБНО-МЕТОДИЧЕСКОГО ПОСОБИЯ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«Слесарное дело»</a:t>
            </a:r>
          </a:p>
          <a:p>
            <a:endParaRPr lang="ru-RU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  <a:p>
            <a:endParaRPr lang="ru-RU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  <a:p>
            <a:pPr algn="just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Составитель: </a:t>
            </a:r>
          </a:p>
          <a:p>
            <a:pPr algn="just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преподаватель спецдисциплин   Сай Д.Е.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85728"/>
            <a:ext cx="8673930" cy="2567208"/>
          </a:xfrm>
        </p:spPr>
        <p:txBody>
          <a:bodyPr>
            <a:noAutofit/>
          </a:bodyPr>
          <a:lstStyle/>
          <a:p>
            <a:pPr marL="0" indent="355600" algn="just"/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Представленное электронное учебно-методическое пособие выполнено в программе «</a:t>
            </a:r>
            <a:r>
              <a:rPr lang="en-US" sz="2800" b="1" dirty="0" smtClean="0">
                <a:solidFill>
                  <a:srgbClr val="2F11AF"/>
                </a:solidFill>
                <a:latin typeface="Monotype Corsiva" pitchFamily="66" charset="0"/>
              </a:rPr>
              <a:t>AutoPlay </a:t>
            </a:r>
            <a:r>
              <a:rPr lang="en-US" sz="2800" b="1" dirty="0">
                <a:solidFill>
                  <a:srgbClr val="2F11AF"/>
                </a:solidFill>
                <a:latin typeface="Monotype Corsiva" pitchFamily="66" charset="0"/>
              </a:rPr>
              <a:t>Menu </a:t>
            </a:r>
            <a:r>
              <a:rPr lang="en-US" sz="2800" b="1" dirty="0" smtClean="0">
                <a:solidFill>
                  <a:srgbClr val="2F11AF"/>
                </a:solidFill>
                <a:latin typeface="Monotype Corsiva" pitchFamily="66" charset="0"/>
              </a:rPr>
              <a:t>Builder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», может быть записано на </a:t>
            </a:r>
            <a:r>
              <a:rPr lang="en-US" sz="2800" b="1" dirty="0" smtClean="0">
                <a:solidFill>
                  <a:srgbClr val="2F11AF"/>
                </a:solidFill>
                <a:latin typeface="Monotype Corsiva" pitchFamily="66" charset="0"/>
              </a:rPr>
              <a:t>DVD-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диск или флэш-носитель и является совокупностью </a:t>
            </a:r>
            <a:r>
              <a:rPr lang="ru-RU" sz="2800" b="1" dirty="0">
                <a:solidFill>
                  <a:srgbClr val="2F11AF"/>
                </a:solidFill>
                <a:latin typeface="Monotype Corsiva" pitchFamily="66" charset="0"/>
              </a:rPr>
              <a:t>учебных 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видеофильмов, а также материалов </a:t>
            </a:r>
            <a:r>
              <a:rPr lang="ru-RU" sz="2800" b="1" dirty="0">
                <a:solidFill>
                  <a:srgbClr val="2F11AF"/>
                </a:solidFill>
                <a:latin typeface="Monotype Corsiva" pitchFamily="66" charset="0"/>
              </a:rPr>
              <a:t>для лекций и методических указаний к выполнению практических работ, связанных с различными видами 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слесарных, станочных и сварочных работ</a:t>
            </a:r>
            <a:endParaRPr lang="ru-RU" sz="2800" b="1" dirty="0">
              <a:solidFill>
                <a:srgbClr val="2F11AF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Dmitry\Desktop\Учебное\2016-04-21_2110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7364"/>
            <a:ext cx="3965714" cy="30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mitry\Desktop\Учебное\2016-04-21_2113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958096" cy="30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5101" y="188640"/>
            <a:ext cx="8666899" cy="2808312"/>
          </a:xfrm>
        </p:spPr>
        <p:txBody>
          <a:bodyPr>
            <a:normAutofit/>
          </a:bodyPr>
          <a:lstStyle/>
          <a:p>
            <a:pPr marL="0" indent="355600" algn="just"/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Данное пособие предназначено для 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специальности 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15.02.01 </a:t>
            </a:r>
            <a:r>
              <a:rPr lang="ru-RU" sz="2800" b="1" dirty="0">
                <a:solidFill>
                  <a:srgbClr val="2F11AF"/>
                </a:solidFill>
                <a:latin typeface="Monotype Corsiva" pitchFamily="66" charset="0"/>
              </a:rPr>
              <a:t>«Монтаж и техническая эксплуатация промышленного оборудования (по отраслям)» 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и </a:t>
            </a:r>
            <a:r>
              <a:rPr lang="ru-RU" sz="2800" b="1" dirty="0">
                <a:solidFill>
                  <a:srgbClr val="2F11AF"/>
                </a:solidFill>
                <a:latin typeface="Monotype Corsiva" pitchFamily="66" charset="0"/>
              </a:rPr>
              <a:t>может быть полезным при изучении </a:t>
            </a:r>
            <a:r>
              <a:rPr lang="ru-RU" sz="2800" b="1" dirty="0" smtClean="0">
                <a:solidFill>
                  <a:srgbClr val="2F11AF"/>
                </a:solidFill>
                <a:latin typeface="Monotype Corsiva" pitchFamily="66" charset="0"/>
              </a:rPr>
              <a:t>междисциплинарного комплекса МДК 04.01 «Слесарное дело» профессионального модуля ПМ 04. «Освоение основных и профессиональных навыков»</a:t>
            </a:r>
            <a:endParaRPr lang="ru-RU" sz="2800" dirty="0"/>
          </a:p>
        </p:txBody>
      </p:sp>
      <p:pic>
        <p:nvPicPr>
          <p:cNvPr id="2" name="Picture 2" descr="C:\Users\Dmitry\Desktop\Учебное\2016-04-21_2113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" y="3056454"/>
            <a:ext cx="4259048" cy="33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mitry\Desktop\Учебное\2016-04-21_2115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0" y="3026827"/>
            <a:ext cx="4259048" cy="33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643998" cy="2552704"/>
          </a:xfrm>
        </p:spPr>
        <p:txBody>
          <a:bodyPr>
            <a:normAutofit/>
          </a:bodyPr>
          <a:lstStyle/>
          <a:p>
            <a:pPr marL="0" indent="355600" algn="just"/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Пособие содержит более 100 учебных видеофильмов, связанных с охраной труда и техники безопасности и демонстрирующих особенности различных видов слесарных (измерения, рубка, резка, гибка, опиливание, сверление и т.д.), станочных  (токарная обработка, фрезерование, строгание), и сварочных работ,  а также обработки металлов давлением</a:t>
            </a:r>
            <a:endParaRPr lang="ru-RU" b="1" dirty="0">
              <a:solidFill>
                <a:srgbClr val="2F11AF"/>
              </a:solidFill>
              <a:latin typeface="Monotype Corsiva" pitchFamily="66" charset="0"/>
            </a:endParaRPr>
          </a:p>
          <a:p>
            <a:pPr marL="0" indent="355600" algn="just"/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Dmitry\Desktop\Учебное\2016-04-21_2236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9266"/>
            <a:ext cx="4242857" cy="34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mitry\Desktop\Учебное\2016-04-21_223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7063"/>
            <a:ext cx="4373333" cy="34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3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643998" cy="2552704"/>
          </a:xfrm>
        </p:spPr>
        <p:txBody>
          <a:bodyPr>
            <a:normAutofit/>
          </a:bodyPr>
          <a:lstStyle/>
          <a:p>
            <a:pPr marL="0" indent="355600" algn="just"/>
            <a:r>
              <a:rPr lang="ru-RU" sz="3200" b="1" dirty="0" smtClean="0">
                <a:solidFill>
                  <a:srgbClr val="2F11AF"/>
                </a:solidFill>
                <a:latin typeface="Monotype Corsiva" pitchFamily="66" charset="0"/>
              </a:rPr>
              <a:t>Кроме того, </a:t>
            </a:r>
            <a:r>
              <a:rPr lang="ru-RU" sz="3200" b="1" dirty="0" smtClean="0">
                <a:solidFill>
                  <a:srgbClr val="2F11AF"/>
                </a:solidFill>
                <a:latin typeface="Monotype Corsiva" pitchFamily="66" charset="0"/>
              </a:rPr>
              <a:t>данное </a:t>
            </a:r>
            <a:r>
              <a:rPr lang="ru-RU" sz="3200" b="1" dirty="0" smtClean="0">
                <a:solidFill>
                  <a:srgbClr val="2F11AF"/>
                </a:solidFill>
                <a:latin typeface="Monotype Corsiva" pitchFamily="66" charset="0"/>
              </a:rPr>
              <a:t>пособие в разделе «Учебники, лекции, методические указания» содержит текстовые файлы в формате </a:t>
            </a:r>
            <a:r>
              <a:rPr lang="en-US" sz="3200" b="1" dirty="0" err="1" smtClean="0">
                <a:solidFill>
                  <a:srgbClr val="2F11AF"/>
                </a:solidFill>
                <a:latin typeface="Monotype Corsiva" pitchFamily="66" charset="0"/>
              </a:rPr>
              <a:t>pdf</a:t>
            </a:r>
            <a:r>
              <a:rPr lang="ru-RU" sz="3200" b="1" dirty="0" smtClean="0">
                <a:solidFill>
                  <a:srgbClr val="2F11AF"/>
                </a:solidFill>
                <a:latin typeface="Monotype Corsiva" pitchFamily="66" charset="0"/>
              </a:rPr>
              <a:t>, </a:t>
            </a:r>
            <a:r>
              <a:rPr lang="ru-RU" sz="3200" b="1" dirty="0" smtClean="0">
                <a:solidFill>
                  <a:srgbClr val="2F11AF"/>
                </a:solidFill>
                <a:latin typeface="Monotype Corsiva" pitchFamily="66" charset="0"/>
              </a:rPr>
              <a:t>связанные </a:t>
            </a:r>
            <a:r>
              <a:rPr lang="ru-RU" sz="3200" b="1" dirty="0" smtClean="0">
                <a:solidFill>
                  <a:srgbClr val="2F11AF"/>
                </a:solidFill>
                <a:latin typeface="Monotype Corsiva" pitchFamily="66" charset="0"/>
              </a:rPr>
              <a:t>с различными видами слесарных, станочных и сварочных работ</a:t>
            </a:r>
            <a:endParaRPr lang="ru-RU" sz="3200" b="1" dirty="0">
              <a:solidFill>
                <a:srgbClr val="2F11AF"/>
              </a:solidFill>
              <a:latin typeface="Monotype Corsiva" pitchFamily="66" charset="0"/>
            </a:endParaRPr>
          </a:p>
          <a:p>
            <a:pPr marL="0" indent="355600" algn="just"/>
            <a:endParaRPr lang="ru-RU" dirty="0">
              <a:latin typeface="Monotype Corsiva" pitchFamily="66" charset="0"/>
            </a:endParaRPr>
          </a:p>
        </p:txBody>
      </p:sp>
      <p:pic>
        <p:nvPicPr>
          <p:cNvPr id="5123" name="Picture 3" descr="C:\Users\Dmitry\Desktop\Учебное\2016-04-21_2114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9" y="2774519"/>
            <a:ext cx="4275429" cy="33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mitry\Desktop\Учебное\2016-04-21_2248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74519"/>
            <a:ext cx="4392488" cy="33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3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643998" cy="2552704"/>
          </a:xfrm>
        </p:spPr>
        <p:txBody>
          <a:bodyPr>
            <a:normAutofit fontScale="92500" lnSpcReduction="10000"/>
          </a:bodyPr>
          <a:lstStyle/>
          <a:p>
            <a:pPr marL="0" indent="355600" algn="just"/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Данное электронное </a:t>
            </a:r>
            <a:r>
              <a:rPr lang="ru-RU" b="1" dirty="0">
                <a:solidFill>
                  <a:srgbClr val="2F11AF"/>
                </a:solidFill>
                <a:latin typeface="Monotype Corsiva" pitchFamily="66" charset="0"/>
              </a:rPr>
              <a:t>пособие позволяет получить доступную и полную информацию об изучаемом способе 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обработки материалов, 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используемом </a:t>
            </a:r>
            <a:r>
              <a:rPr lang="ru-RU" b="1" dirty="0">
                <a:solidFill>
                  <a:srgbClr val="2F11AF"/>
                </a:solidFill>
                <a:latin typeface="Monotype Corsiva" pitchFamily="66" charset="0"/>
              </a:rPr>
              <a:t>оборудовании, 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инструменте, 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приспособлениях. Освобождает </a:t>
            </a:r>
            <a:r>
              <a:rPr lang="ru-RU" b="1" dirty="0">
                <a:solidFill>
                  <a:srgbClr val="2F11AF"/>
                </a:solidFill>
                <a:latin typeface="Monotype Corsiva" pitchFamily="66" charset="0"/>
              </a:rPr>
              <a:t>преподавателя от части технической работы и может быть использовано при проведении лекционных и практических занятий, а также при самостоятельном изучении студентами нового материала и закреплении полученных знаний.</a:t>
            </a:r>
          </a:p>
          <a:p>
            <a:pPr marL="0" indent="355600" algn="just"/>
            <a:endParaRPr lang="ru-RU" dirty="0">
              <a:latin typeface="Monotype Corsiva" pitchFamily="66" charset="0"/>
            </a:endParaRPr>
          </a:p>
        </p:txBody>
      </p:sp>
      <p:pic>
        <p:nvPicPr>
          <p:cNvPr id="4099" name="Picture 3" descr="C:\Users\Dmitry\Desktop\2016-04-03_1949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29" y="2880155"/>
            <a:ext cx="4152651" cy="3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mitry\Desktop\Учебное\2016-04-21_2251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0154"/>
            <a:ext cx="4306667" cy="3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643998" cy="1714512"/>
          </a:xfrm>
        </p:spPr>
        <p:txBody>
          <a:bodyPr/>
          <a:lstStyle/>
          <a:p>
            <a:pPr marL="0" indent="266700" algn="just">
              <a:spcBef>
                <a:spcPts val="0"/>
              </a:spcBef>
            </a:pP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Преимуществами электронного пособия являются: наглядность и доступность представляемого материала, а также  возможность его самостоятельного изучения и возможность использования не только с </a:t>
            </a:r>
            <a:r>
              <a:rPr lang="en-US" b="1" dirty="0" smtClean="0">
                <a:solidFill>
                  <a:srgbClr val="2F11AF"/>
                </a:solidFill>
                <a:latin typeface="Monotype Corsiva" pitchFamily="66" charset="0"/>
              </a:rPr>
              <a:t>DVD-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дисков , но и с 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флэш-носителей</a:t>
            </a:r>
            <a:r>
              <a:rPr lang="ru-RU" b="1" dirty="0" smtClean="0">
                <a:solidFill>
                  <a:srgbClr val="2F11AF"/>
                </a:solidFill>
                <a:latin typeface="Monotype Corsiva" pitchFamily="66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7170" name="Picture 2" descr="C:\Users\Dmitry\Desktop\Учебное\2016-04-21_2253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025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845</TotalTime>
  <Words>279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</dc:creator>
  <cp:lastModifiedBy>Foxsay</cp:lastModifiedBy>
  <cp:revision>52</cp:revision>
  <cp:lastPrinted>2016-10-31T17:38:09Z</cp:lastPrinted>
  <dcterms:created xsi:type="dcterms:W3CDTF">2013-06-29T15:24:36Z</dcterms:created>
  <dcterms:modified xsi:type="dcterms:W3CDTF">2016-11-01T17:20:51Z</dcterms:modified>
</cp:coreProperties>
</file>