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721" r:id="rId3"/>
    <p:sldMasterId id="2147483735" r:id="rId4"/>
    <p:sldMasterId id="2147483737" r:id="rId5"/>
  </p:sldMasterIdLst>
  <p:notesMasterIdLst>
    <p:notesMasterId r:id="rId22"/>
  </p:notesMasterIdLst>
  <p:sldIdLst>
    <p:sldId id="261" r:id="rId6"/>
    <p:sldId id="262" r:id="rId7"/>
    <p:sldId id="263" r:id="rId8"/>
    <p:sldId id="258" r:id="rId9"/>
    <p:sldId id="259" r:id="rId10"/>
    <p:sldId id="264" r:id="rId11"/>
    <p:sldId id="265" r:id="rId12"/>
    <p:sldId id="274" r:id="rId13"/>
    <p:sldId id="275" r:id="rId14"/>
    <p:sldId id="276" r:id="rId15"/>
    <p:sldId id="269" r:id="rId16"/>
    <p:sldId id="278" r:id="rId17"/>
    <p:sldId id="270" r:id="rId18"/>
    <p:sldId id="271" r:id="rId19"/>
    <p:sldId id="272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729F5-6DC1-43B9-9A4F-8A82D2E70CCB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B61B3-DBEC-46FF-AB67-DFDD56E2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61B3-DBEC-46FF-AB67-DFDD56E2537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8466-7885-4F41-9DA8-3F220D2666C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B4A29-4A67-4DE3-BE64-2FA2B65A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628800"/>
            <a:ext cx="9144000" cy="3600401"/>
          </a:xfrm>
        </p:spPr>
        <p:txBody>
          <a:bodyPr/>
          <a:lstStyle/>
          <a:p>
            <a:pPr algn="ctr">
              <a:defRPr/>
            </a:pP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Роль кружковой работы в повышении качества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обученности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студентов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по дисциплине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«Педиатрия с детскими инфекциями»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преподаватель Руденко И.П.</a:t>
            </a: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260648"/>
            <a:ext cx="9143999" cy="602952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ГБОУ СПО "КУЩЕВСКИЙ МЕДИЦИНСКИЙ КОЛЛЕДЖ"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6390620"/>
            <a:ext cx="338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Arial" charset="0"/>
              </a:rPr>
              <a:t>Преподаватель: Руденко И.П.</a:t>
            </a:r>
          </a:p>
        </p:txBody>
      </p:sp>
      <p:pic>
        <p:nvPicPr>
          <p:cNvPr id="6" name="Picture 2" descr="D:\КМК\Для логотипа\Логотип + кре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034" y="764704"/>
            <a:ext cx="2404078" cy="234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59184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548680"/>
            <a:ext cx="7775848" cy="1440160"/>
          </a:xfrm>
        </p:spPr>
        <p:txBody>
          <a:bodyPr/>
          <a:lstStyle/>
          <a:p>
            <a:pPr lvl="0" indent="449263" algn="ctr" defTabSz="914400">
              <a:lnSpc>
                <a:spcPct val="100000"/>
              </a:lnSpc>
              <a:spcBef>
                <a:spcPct val="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Правильное питание – залог здоровья</a:t>
            </a:r>
            <a:endParaRPr lang="ru-RU" sz="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ctr" defTabSz="914400">
              <a:lnSpc>
                <a:spcPct val="100000"/>
              </a:lnSpc>
              <a:spcBef>
                <a:spcPct val="0"/>
              </a:spcBef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etodist\Pictures\Для выступления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445" y="188640"/>
            <a:ext cx="1515099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5688632" cy="4266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89212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etodist\Pictures\Для выступления\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157192"/>
            <a:ext cx="1085850" cy="1466850"/>
          </a:xfrm>
          <a:prstGeom prst="rect">
            <a:avLst/>
          </a:prstGeom>
          <a:noFill/>
        </p:spPr>
      </p:pic>
      <p:pic>
        <p:nvPicPr>
          <p:cNvPr id="2050" name="Picture 2" descr="D:\1. Новый САЙТ\Студентам\Доска почета\ДОСКА ПОЧЕТА\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56992"/>
            <a:ext cx="1152128" cy="1777908"/>
          </a:xfrm>
          <a:prstGeom prst="rect">
            <a:avLst/>
          </a:prstGeom>
          <a:noFill/>
        </p:spPr>
      </p:pic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620688"/>
            <a:ext cx="7308303" cy="129614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Участие в краевой  научно-практической конференции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«Культура здорового образа жизни»</a:t>
            </a:r>
          </a:p>
          <a:p>
            <a:pPr algn="ctr" eaLnBrk="1" hangingPunct="1"/>
            <a:endParaRPr lang="ru-RU" sz="2400" i="1" dirty="0" smtClean="0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3" y="1412776"/>
            <a:ext cx="768843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 </a:t>
            </a:r>
            <a:endParaRPr lang="ru-RU" sz="3200" dirty="0"/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Мачульская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Елена 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2009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г., Почетная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грамота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Афанасьева Елена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2010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г., диплом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участника</a:t>
            </a:r>
          </a:p>
          <a:p>
            <a:pPr lvl="0">
              <a:lnSpc>
                <a:spcPct val="150000"/>
              </a:lnSpc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Череванова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Мария 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2012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г., диплом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etodist\Pictures\Для выступления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445" y="188640"/>
            <a:ext cx="1515099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metodist\Pictures\Для выступления\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16832"/>
            <a:ext cx="1106810" cy="1746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179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476672"/>
            <a:ext cx="7308303" cy="144016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Новогодний утренник в педиатрическом отделении МБУЗ «Кущевская ЦРБ»</a:t>
            </a:r>
          </a:p>
          <a:p>
            <a:pPr algn="ctr" eaLnBrk="1" hangingPunct="1"/>
            <a:endParaRPr lang="ru-RU" sz="2400" i="1" dirty="0" smtClean="0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3" y="1412776"/>
            <a:ext cx="76884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 </a:t>
            </a:r>
            <a:endParaRPr lang="ru-RU" sz="3200" dirty="0"/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etodist\Pictures\Для выступления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445" y="188640"/>
            <a:ext cx="1515099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:\1. Новый САЙТ\Новости\Новый год в ДО\SAM_1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30978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1. Новый САЙТ\Новости\Новый год в ДО\SAM_1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4179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928726" y="0"/>
            <a:ext cx="571504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-928726" y="1600201"/>
            <a:ext cx="71438" cy="40003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3077" name="Рисунок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96552" y="-5241"/>
            <a:ext cx="9699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9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928726" y="0"/>
            <a:ext cx="571504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-928726" y="1600201"/>
            <a:ext cx="71438" cy="40003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3077" name="Рисунок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85996" y="-25628"/>
            <a:ext cx="9310693" cy="69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9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3063" y="260648"/>
            <a:ext cx="5076825" cy="60295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Достигнутые  результаты: </a:t>
            </a:r>
          </a:p>
          <a:p>
            <a:pPr algn="ctr" eaLnBrk="1" hangingPunct="1"/>
            <a:endParaRPr lang="ru-RU" sz="2400" i="1" dirty="0" smtClean="0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079" y="1412776"/>
            <a:ext cx="885698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расширены знания, закреплены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педиатрии;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раскрыт </a:t>
            </a:r>
            <a:r>
              <a:rPr lang="ru-RU" dirty="0">
                <a:latin typeface="Arial" pitchFamily="34" charset="0"/>
                <a:cs typeface="Arial" pitchFamily="34" charset="0"/>
              </a:rPr>
              <a:t>творческий потенциал студентов;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развито </a:t>
            </a:r>
            <a:r>
              <a:rPr lang="ru-RU" dirty="0">
                <a:latin typeface="Arial" pitchFamily="34" charset="0"/>
                <a:cs typeface="Arial" pitchFamily="34" charset="0"/>
              </a:rPr>
              <a:t>чувство долга, милосердия, ответственности, патриотизма,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профессионализма 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студентов;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доказана </a:t>
            </a:r>
            <a:r>
              <a:rPr lang="ru-RU" dirty="0">
                <a:latin typeface="Arial" pitchFamily="34" charset="0"/>
                <a:cs typeface="Arial" pitchFamily="34" charset="0"/>
              </a:rPr>
              <a:t>роль фельдшера в профилактике заболеваний детей;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сформировано </a:t>
            </a:r>
            <a:r>
              <a:rPr lang="ru-RU" dirty="0">
                <a:latin typeface="Arial" pitchFamily="34" charset="0"/>
                <a:cs typeface="Arial" pitchFamily="34" charset="0"/>
              </a:rPr>
              <a:t>желание заниматься исследовательской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деятельностью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сформировано желание овладевать информационно-коммуникационными технологиями;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повысилось  </a:t>
            </a:r>
            <a:r>
              <a:rPr lang="ru-RU" dirty="0">
                <a:latin typeface="Arial" pitchFamily="34" charset="0"/>
                <a:cs typeface="Arial" pitchFamily="34" charset="0"/>
              </a:rPr>
              <a:t>качество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обученности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дисциплине.</a:t>
            </a:r>
            <a:endParaRPr lang="ru-RU" sz="2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etodist\Pictures\Для выступления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39"/>
            <a:ext cx="1455232" cy="1244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45997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80728"/>
            <a:ext cx="9143999" cy="108012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Благодарю за внимание</a:t>
            </a:r>
          </a:p>
        </p:txBody>
      </p:sp>
      <p:pic>
        <p:nvPicPr>
          <p:cNvPr id="1026" name="Picture 2" descr="C:\Users\metodist\Pictures\Для выступления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585672" cy="3922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85560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32656"/>
            <a:ext cx="8676455" cy="530944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Эмблема кружка «Детство»</a:t>
            </a:r>
          </a:p>
        </p:txBody>
      </p:sp>
      <p:pic>
        <p:nvPicPr>
          <p:cNvPr id="1026" name="Picture 2" descr="C:\Users\metodist\Pictures\Для выступления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385872" cy="5463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85560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32656"/>
            <a:ext cx="9143999" cy="530944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Студенты группы 511, члены кружка «Детство»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980728"/>
            <a:ext cx="6862231" cy="5146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71482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2071734" y="-1428784"/>
            <a:ext cx="214314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43040" y="1600201"/>
            <a:ext cx="428628" cy="16859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лаборантская 1\Рабочий стол\фото мастер класс\IMG_2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86249" cy="3214905"/>
          </a:xfrm>
          <a:prstGeom prst="rect">
            <a:avLst/>
          </a:prstGeom>
          <a:noFill/>
        </p:spPr>
      </p:pic>
      <p:pic>
        <p:nvPicPr>
          <p:cNvPr id="3075" name="Picture 3" descr="C:\Documents and Settings\лаборантская 1\Рабочий стол\фото мастер класс\IMG_2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1" y="3643095"/>
            <a:ext cx="4286249" cy="3214905"/>
          </a:xfrm>
          <a:prstGeom prst="rect">
            <a:avLst/>
          </a:prstGeom>
          <a:noFill/>
        </p:spPr>
      </p:pic>
      <p:pic>
        <p:nvPicPr>
          <p:cNvPr id="3076" name="Picture 4" descr="C:\Documents and Settings\лаборантская 1\Рабочий стол\фото мастер класс\IMG_2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097"/>
            <a:ext cx="4286248" cy="3214904"/>
          </a:xfrm>
          <a:prstGeom prst="rect">
            <a:avLst/>
          </a:prstGeom>
          <a:noFill/>
        </p:spPr>
      </p:pic>
      <p:pic>
        <p:nvPicPr>
          <p:cNvPr id="3077" name="Picture 5" descr="C:\Documents and Settings\лаборантская 1\Рабочий стол\фото мастер класс\IMG_2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86248" cy="3214904"/>
          </a:xfrm>
          <a:prstGeom prst="rect">
            <a:avLst/>
          </a:prstGeom>
          <a:noFill/>
        </p:spPr>
      </p:pic>
      <p:pic>
        <p:nvPicPr>
          <p:cNvPr id="3079" name="Picture 7" descr="E:\Clipart\Люди\Дети\000191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643182"/>
            <a:ext cx="2720956" cy="213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928726" y="0"/>
            <a:ext cx="571504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9" name="Picture 3" descr="C:\Documents and Settings\лаборантская 1\Рабочий стол\фото мастер класс\IMG_2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643096"/>
            <a:ext cx="4286249" cy="3214905"/>
          </a:xfrm>
          <a:prstGeom prst="rect">
            <a:avLst/>
          </a:prstGeom>
          <a:noFill/>
        </p:spPr>
      </p:pic>
      <p:pic>
        <p:nvPicPr>
          <p:cNvPr id="4100" name="Picture 4" descr="C:\Documents and Settings\лаборантская 1\Рабочий стол\фото мастер класс\IMG_2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043" y="3643314"/>
            <a:ext cx="4285957" cy="3214686"/>
          </a:xfrm>
          <a:prstGeom prst="rect">
            <a:avLst/>
          </a:prstGeom>
          <a:noFill/>
        </p:spPr>
      </p:pic>
      <p:pic>
        <p:nvPicPr>
          <p:cNvPr id="7" name="Рисунок 6" descr="C:\Documents and Settings\лаборантская 1\Рабочий стол\ромашка-1\грудь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1481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-928726" y="1600201"/>
            <a:ext cx="71438" cy="40003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9" name="Рисунок 8" descr="C:\Documents and Settings\лаборантская 1\Рабочий стол\ромашка-1\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5" y="0"/>
            <a:ext cx="435768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Documents and Settings\лаборантская 1\Рабочий стол\картинки\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0685" y="2214554"/>
            <a:ext cx="2031447" cy="282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48680"/>
            <a:ext cx="7056783" cy="31492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Задачи кружка: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079" y="1412776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знаний по педиатрии;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творческого потенциала студентов с использованием современных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методов обучения;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личностно-ориентированного подхода к обучению;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качества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обученности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по изучаемой дисциплине;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 студентов желания заниматься учебно-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научно-исследовательской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работой;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досуговой деятельности и сплочение студенческого коллектива;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волонтерского движения, пропагандирующего здоровый образ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жизни;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чувства долга, ответственности, сострадания, готовности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помочь ребенку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роли фельдшера в профилактике заболеваний у детей. </a:t>
            </a:r>
          </a:p>
        </p:txBody>
      </p:sp>
      <p:pic>
        <p:nvPicPr>
          <p:cNvPr id="5" name="Picture 2" descr="C:\Users\metodist\Pictures\Для выступления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39"/>
            <a:ext cx="1455232" cy="1244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89212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928726" y="0"/>
            <a:ext cx="571504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3643205"/>
            <a:ext cx="4286249" cy="3214686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58043" y="3643423"/>
            <a:ext cx="4285957" cy="3214467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26789"/>
            <a:ext cx="4214810" cy="316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-928726" y="1600201"/>
            <a:ext cx="71438" cy="40003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69659" y="0"/>
            <a:ext cx="419099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24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6632"/>
            <a:ext cx="7308303" cy="1872208"/>
          </a:xfrm>
        </p:spPr>
        <p:txBody>
          <a:bodyPr/>
          <a:lstStyle/>
          <a:p>
            <a:pPr lvl="0" indent="449263" algn="ctr" defTabSz="914400">
              <a:lnSpc>
                <a:spcPct val="10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Роль среднего медицинского работника в выявлении нарушений опорно-двигательного аппарата </a:t>
            </a:r>
          </a:p>
          <a:p>
            <a:pPr lvl="0" indent="449263" algn="ctr" defTabSz="914400">
              <a:lnSpc>
                <a:spcPct val="10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 и подростков</a:t>
            </a: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etodist\Pictures\Для выступления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445" y="188640"/>
            <a:ext cx="1515099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12" descr="SDC104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02769" cy="479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212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6632"/>
            <a:ext cx="7308303" cy="1872208"/>
          </a:xfrm>
        </p:spPr>
        <p:txBody>
          <a:bodyPr/>
          <a:lstStyle/>
          <a:p>
            <a:pPr lvl="0" indent="449263" algn="ctr" defTabSz="914400">
              <a:lnSpc>
                <a:spcPct val="10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Роль среднего медицинского работника в выявлении нарушений опорно-двигательного аппарата </a:t>
            </a:r>
          </a:p>
          <a:p>
            <a:pPr lvl="0" indent="449263" algn="ctr" defTabSz="914400">
              <a:lnSpc>
                <a:spcPct val="10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 и подростков</a:t>
            </a: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etodist\Pictures\Для выступления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445" y="188640"/>
            <a:ext cx="1515099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F:\ФОТО Краснодар\IMG_4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0848"/>
            <a:ext cx="5544616" cy="415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89212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SC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247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Тема Office</vt:lpstr>
      <vt:lpstr>1_Theme20</vt:lpstr>
      <vt:lpstr>CSC</vt:lpstr>
      <vt:lpstr>White with Courier font for code slides</vt:lpstr>
      <vt:lpstr>1_White with Courier font for code slides</vt:lpstr>
      <vt:lpstr>     Роль кружковой работы в повышении качества обученности  студентов по дисциплине  «Педиатрия с детскими инфекциями»  преподаватель Руденко И.П.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metodist</cp:lastModifiedBy>
  <cp:revision>23</cp:revision>
  <dcterms:created xsi:type="dcterms:W3CDTF">2009-04-08T08:15:37Z</dcterms:created>
  <dcterms:modified xsi:type="dcterms:W3CDTF">2013-01-23T06:23:40Z</dcterms:modified>
</cp:coreProperties>
</file>