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5" r:id="rId8"/>
    <p:sldId id="257" r:id="rId9"/>
    <p:sldId id="264" r:id="rId10"/>
    <p:sldId id="262" r:id="rId11"/>
    <p:sldId id="263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7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воспитателем </a:t>
            </a:r>
            <a:r>
              <a:rPr lang="ru-RU" sz="32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Кривенковой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Еленой Владимировной в подготовительной логопедической группе в ГДОУ </a:t>
            </a:r>
            <a:r>
              <a:rPr lang="ru-RU" sz="32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141</a:t>
            </a:r>
            <a:b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5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3896">
            <a:off x="5365710" y="3605439"/>
            <a:ext cx="3600400" cy="2700300"/>
          </a:xfrm>
        </p:spPr>
      </p:pic>
      <p:pic>
        <p:nvPicPr>
          <p:cNvPr id="5" name="Рисунок 4" descr="IMG_5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2640">
            <a:off x="669540" y="3583826"/>
            <a:ext cx="3840427" cy="2880320"/>
          </a:xfrm>
          <a:prstGeom prst="rect">
            <a:avLst/>
          </a:prstGeom>
        </p:spPr>
      </p:pic>
      <p:pic>
        <p:nvPicPr>
          <p:cNvPr id="6" name="Рисунок 5" descr="IMG_5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48547">
            <a:off x="4880913" y="335927"/>
            <a:ext cx="3840427" cy="2880320"/>
          </a:xfrm>
          <a:prstGeom prst="rect">
            <a:avLst/>
          </a:prstGeom>
        </p:spPr>
      </p:pic>
      <p:pic>
        <p:nvPicPr>
          <p:cNvPr id="7" name="Рисунок 6" descr="IMG_5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1300">
            <a:off x="741611" y="439602"/>
            <a:ext cx="3648436" cy="2736327"/>
          </a:xfrm>
          <a:prstGeom prst="rect">
            <a:avLst/>
          </a:prstGeo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IMG_5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63457">
            <a:off x="460598" y="3506748"/>
            <a:ext cx="3837179" cy="2877885"/>
          </a:xfrm>
        </p:spPr>
      </p:pic>
      <p:pic>
        <p:nvPicPr>
          <p:cNvPr id="5" name="Рисунок 4" descr="IMG_5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6843">
            <a:off x="361351" y="793563"/>
            <a:ext cx="3629211" cy="2721908"/>
          </a:xfrm>
          <a:prstGeom prst="rect">
            <a:avLst/>
          </a:prstGeom>
        </p:spPr>
      </p:pic>
      <p:pic>
        <p:nvPicPr>
          <p:cNvPr id="6" name="Рисунок 5" descr="IMG_59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57465">
            <a:off x="4879540" y="536073"/>
            <a:ext cx="3788765" cy="2841575"/>
          </a:xfrm>
          <a:prstGeom prst="rect">
            <a:avLst/>
          </a:prstGeom>
        </p:spPr>
      </p:pic>
      <p:pic>
        <p:nvPicPr>
          <p:cNvPr id="7" name="Рисунок 6" descr="IMG_59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61249">
            <a:off x="4696131" y="3631889"/>
            <a:ext cx="3743047" cy="2807285"/>
          </a:xfrm>
          <a:prstGeom prst="rect">
            <a:avLst/>
          </a:prstGeo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какой же Новый Год без елочек?! Используя картон и мишуру сделали и их.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5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780928"/>
            <a:ext cx="3057805" cy="4077072"/>
          </a:xfrm>
        </p:spPr>
      </p:pic>
      <p:pic>
        <p:nvPicPr>
          <p:cNvPr id="5" name="Рисунок 4" descr="IMG_5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12776"/>
            <a:ext cx="3096344" cy="4128458"/>
          </a:xfrm>
          <a:prstGeom prst="rect">
            <a:avLst/>
          </a:prstGeom>
        </p:spPr>
      </p:pic>
      <p:pic>
        <p:nvPicPr>
          <p:cNvPr id="6" name="Рисунок 5" descr="IMG_59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994" y="2285992"/>
            <a:ext cx="3429006" cy="4572008"/>
          </a:xfrm>
          <a:prstGeom prst="rect">
            <a:avLst/>
          </a:prstGeo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3" y="0"/>
            <a:ext cx="5143501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Украсили все елочки снежинками.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131840" cy="4175787"/>
          </a:xfrm>
        </p:spPr>
      </p:pic>
      <p:pic>
        <p:nvPicPr>
          <p:cNvPr id="5" name="Рисунок 4" descr="IMG_5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12776"/>
            <a:ext cx="3528392" cy="4704522"/>
          </a:xfrm>
          <a:prstGeom prst="rect">
            <a:avLst/>
          </a:prstGeom>
        </p:spPr>
      </p:pic>
      <p:pic>
        <p:nvPicPr>
          <p:cNvPr id="8" name="Рисунок 7" descr="IMG_6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874235"/>
            <a:ext cx="2987824" cy="3983766"/>
          </a:xfrm>
          <a:prstGeom prst="rect">
            <a:avLst/>
          </a:prstGeo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Новогодние подарки для любимых родителей готовы!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77749" cy="5233312"/>
          </a:xfr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Новогодние подарки, которые наши ребята сделали своим родителям.</a:t>
            </a:r>
            <a:endParaRPr lang="ru-RU" sz="6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(используется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5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796136" cy="43447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6672"/>
            <a:ext cx="3465513" cy="56494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2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2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2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2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32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5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делом ребята  разлиновали белый лист бумаги.</a:t>
            </a:r>
            <a:endParaRPr lang="ru-RU" sz="58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5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5111750" cy="38317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нарезали поперечные полоски шириной 0,5 мм.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4286280" cy="3214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3296345" cy="46910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Скрутили 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тоненькой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палочки не очень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тугие спиральки</a:t>
            </a: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 descr="IMG_5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04" y="2857472"/>
            <a:ext cx="3000396" cy="4000528"/>
          </a:xfrm>
          <a:prstGeom prst="rect">
            <a:avLst/>
          </a:prstGeo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"/>
            <a:ext cx="5796136" cy="43471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9144000" cy="593752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спиралек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скручено 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достаточно,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ребята 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пальчиками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придали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 желаемую</a:t>
            </a:r>
          </a:p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форму, согласно будущей модели снежинки.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будущих снежинок выглядели так: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6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96744" cy="5022558"/>
          </a:xfr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Светло-пушистая,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Снежинка белая,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Какая чистая,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Какая смелая!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лучах блистающих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Скользит умелая,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Средь хлопьев тающих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Сохранно-белая.</a:t>
            </a:r>
            <a:endParaRPr lang="ru-RU" sz="44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призывая свою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фантазию,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конструировали такую красоту: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5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338639">
            <a:off x="412320" y="2761679"/>
            <a:ext cx="4072470" cy="3054353"/>
          </a:xfrm>
        </p:spPr>
      </p:pic>
      <p:pic>
        <p:nvPicPr>
          <p:cNvPr id="5" name="Рисунок 4" descr="IMG_5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6841">
            <a:off x="4700719" y="2573100"/>
            <a:ext cx="4179399" cy="3134549"/>
          </a:xfrm>
          <a:prstGeom prst="rect">
            <a:avLst/>
          </a:prstGeo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герб</Template>
  <TotalTime>162</TotalTime>
  <Words>145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герб</vt:lpstr>
      <vt:lpstr>Презентация подготовлена воспитателем Кривенковой Еленой Владимировной в подготовительной логопедической группе в ГДОУ д\с № 141  </vt:lpstr>
      <vt:lpstr>Новогодние подарки, которые наши ребята сделали своим родителям.</vt:lpstr>
      <vt:lpstr>Слайд 3</vt:lpstr>
      <vt:lpstr>Слайд 4</vt:lpstr>
      <vt:lpstr>Слайд 5</vt:lpstr>
      <vt:lpstr>Слайд 6</vt:lpstr>
      <vt:lpstr>Элементы будущих снежинок выглядели так:</vt:lpstr>
      <vt:lpstr>Слайд 8</vt:lpstr>
      <vt:lpstr>Дальше ребята, призывая свою фантазию, конструировали такую красоту:</vt:lpstr>
      <vt:lpstr>Слайд 10</vt:lpstr>
      <vt:lpstr>Слайд 11</vt:lpstr>
      <vt:lpstr>Но какой же Новый Год без елочек?! Используя картон и мишуру сделали и их.</vt:lpstr>
      <vt:lpstr>Слайд 13</vt:lpstr>
      <vt:lpstr>Слайд 14</vt:lpstr>
      <vt:lpstr>Новогодние подарки для любимых родителей готовы!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20</cp:revision>
  <dcterms:modified xsi:type="dcterms:W3CDTF">2012-01-18T15:33:35Z</dcterms:modified>
</cp:coreProperties>
</file>