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60" r:id="rId4"/>
    <p:sldId id="261" r:id="rId5"/>
    <p:sldId id="263" r:id="rId6"/>
    <p:sldId id="264" r:id="rId7"/>
    <p:sldId id="266" r:id="rId8"/>
    <p:sldId id="270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залия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16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1779E-FBF1-46DA-907C-9AFC63FBF6E4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3A43-3887-415A-A6D8-BB1431F8FA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3A43-3887-415A-A6D8-BB1431F8FA2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2F12-0388-49FD-9B64-EC5079869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7C4A-790A-4762-901F-1E7FA2E71A57}" type="datetimeFigureOut">
              <a:rPr lang="ru-RU" smtClean="0"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7A65-75C8-46E6-9076-7F8BCA5272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87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Ватаным-Татарстан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91680" y="5473005"/>
            <a:ext cx="59594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Татарстан- </a:t>
            </a:r>
            <a:r>
              <a:rPr lang="ru-RU" sz="2800" dirty="0" err="1">
                <a:solidFill>
                  <a:srgbClr val="000000"/>
                </a:solidFill>
              </a:rPr>
              <a:t>безне</a:t>
            </a:r>
            <a:r>
              <a:rPr lang="tt-RU" sz="2800" dirty="0">
                <a:solidFill>
                  <a:srgbClr val="000000"/>
                </a:solidFill>
              </a:rPr>
              <a:t>ң Ватаныбыз.</a:t>
            </a:r>
          </a:p>
          <a:p>
            <a:pPr algn="ctr"/>
            <a:r>
              <a:rPr lang="tt-RU" sz="2800" dirty="0">
                <a:solidFill>
                  <a:srgbClr val="000000"/>
                </a:solidFill>
              </a:rPr>
              <a:t>Ул Татарстан Республикасы дип атала. </a:t>
            </a:r>
          </a:p>
          <a:p>
            <a:pPr algn="ctr"/>
            <a:r>
              <a:rPr lang="tt-RU" sz="2800" dirty="0">
                <a:solidFill>
                  <a:srgbClr val="000000"/>
                </a:solidFill>
              </a:rPr>
              <a:t>Аның гербы, флагы һәм гимны бар</a:t>
            </a:r>
            <a:r>
              <a:rPr lang="tt-RU" sz="2400" dirty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87641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Яшел төс </a:t>
            </a:r>
            <a:r>
              <a:rPr lang="tt-RU" sz="3600" dirty="0" smtClean="0"/>
              <a:t>– табигатебезнең матурлыгы </a:t>
            </a:r>
          </a:p>
          <a:p>
            <a:r>
              <a:rPr lang="tt-RU" sz="3600" dirty="0" smtClean="0"/>
              <a:t>һәм яш</a:t>
            </a:r>
            <a:r>
              <a:rPr lang="ru-RU" sz="3600" dirty="0" err="1" smtClean="0"/>
              <a:t>ь</a:t>
            </a:r>
            <a:r>
              <a:rPr lang="tt-RU" sz="3600" dirty="0" smtClean="0"/>
              <a:t>лек билгесе</a:t>
            </a:r>
          </a:p>
          <a:p>
            <a:r>
              <a:rPr lang="tt-RU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Кызыл төс </a:t>
            </a:r>
            <a:r>
              <a:rPr lang="tt-RU" sz="3600" dirty="0" smtClean="0"/>
              <a:t>– кояш төсе, ут төсе.</a:t>
            </a:r>
          </a:p>
          <a:p>
            <a:r>
              <a:rPr lang="tt-RU" sz="3600" dirty="0" smtClean="0"/>
              <a:t> Борынгы бабаларыбызда бу төс </a:t>
            </a:r>
          </a:p>
          <a:p>
            <a:r>
              <a:rPr lang="tt-RU" sz="3600" dirty="0"/>
              <a:t>к</a:t>
            </a:r>
            <a:r>
              <a:rPr lang="tt-RU" sz="3600" dirty="0" smtClean="0"/>
              <a:t>өч, тормыш билгесе булган.</a:t>
            </a:r>
          </a:p>
          <a:p>
            <a:r>
              <a:rPr lang="tt-RU" sz="3600" dirty="0" smtClean="0"/>
              <a:t> </a:t>
            </a:r>
            <a:r>
              <a:rPr lang="tt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Ак төс</a:t>
            </a:r>
            <a:r>
              <a:rPr lang="tt-RU" sz="3600" dirty="0" smtClean="0">
                <a:solidFill>
                  <a:schemeClr val="bg1"/>
                </a:solidFill>
              </a:rPr>
              <a:t>   </a:t>
            </a:r>
            <a:r>
              <a:rPr lang="tt-RU" sz="3600" dirty="0" smtClean="0"/>
              <a:t>– сафлык һәм тынычлык символы.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203" y="1124744"/>
            <a:ext cx="84837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Татарстан Республикасының</a:t>
            </a:r>
          </a:p>
          <a:p>
            <a:r>
              <a:rPr lang="tt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мәйданы күпме?</a:t>
            </a:r>
          </a:p>
          <a:p>
            <a:r>
              <a:rPr lang="tt-RU" sz="36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Аның табигате нинди?</a:t>
            </a:r>
          </a:p>
          <a:p>
            <a:r>
              <a:rPr lang="tt-RU" sz="3600" b="1" i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Татарстанда нинди табигый</a:t>
            </a:r>
          </a:p>
          <a:p>
            <a:r>
              <a:rPr lang="tt-RU" sz="3600" b="1" i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байлыклар бар?</a:t>
            </a:r>
          </a:p>
          <a:p>
            <a:r>
              <a:rPr lang="tt-RU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Республикада нәрсәләр үстерелә?</a:t>
            </a:r>
          </a:p>
          <a:p>
            <a:r>
              <a:rPr lang="tt-RU" sz="3600" b="1" i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Татарстанда ничә миллион халык яши?</a:t>
            </a:r>
            <a:endParaRPr lang="ru-RU" sz="3600" b="1" i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0"/>
            <a:ext cx="7777163" cy="1125538"/>
          </a:xfrm>
        </p:spPr>
        <p:txBody>
          <a:bodyPr>
            <a:noAutofit/>
          </a:bodyPr>
          <a:lstStyle/>
          <a:p>
            <a:pPr algn="ctr" eaLnBrk="1" hangingPunct="1"/>
            <a:r>
              <a:rPr lang="tt-RU" sz="2400" b="1" i="1" dirty="0" smtClean="0"/>
              <a:t>Казан-Татарстаның башкаласы. Ул борынгы шәһәр. Татарстанның - мәйдәне 68 мең квадрат километр. 43 административ районы бар.</a:t>
            </a:r>
            <a:endParaRPr lang="ru-RU" sz="2400" b="1" i="1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tt-RU" sz="2400" dirty="0" smtClean="0">
                <a:solidFill>
                  <a:srgbClr val="0000CC"/>
                </a:solidFill>
              </a:rPr>
              <a:t> 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flipH="1">
            <a:off x="1295400" y="2590800"/>
            <a:ext cx="137159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>
                <a:ln>
                  <a:solidFill>
                    <a:srgbClr val="002060"/>
                  </a:solidFill>
                </a:ln>
              </a:rPr>
              <a:t>Чулман</a:t>
            </a:r>
            <a:r>
              <a:rPr lang="tt-RU" dirty="0" smtClean="0"/>
              <a:t>  </a:t>
            </a:r>
          </a:p>
          <a:p>
            <a:pPr algn="ctr"/>
            <a:r>
              <a:rPr lang="tt-RU" dirty="0" smtClean="0">
                <a:ln>
                  <a:solidFill>
                    <a:srgbClr val="002060"/>
                  </a:solidFill>
                </a:ln>
              </a:rPr>
              <a:t>елгасы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3048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" y="5943600"/>
            <a:ext cx="178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>
                <a:ln>
                  <a:solidFill>
                    <a:srgbClr val="002060"/>
                  </a:solidFill>
                </a:ln>
              </a:rPr>
              <a:t>Агыйдел </a:t>
            </a:r>
          </a:p>
          <a:p>
            <a:pPr algn="ctr"/>
            <a:r>
              <a:rPr lang="tt-RU" dirty="0" smtClean="0">
                <a:ln>
                  <a:solidFill>
                    <a:srgbClr val="002060"/>
                  </a:solidFill>
                </a:ln>
              </a:rPr>
              <a:t>елгасы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290195" y="597801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t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</a:rPr>
              <a:t> </a:t>
            </a:r>
            <a:endParaRPr lang="tt-RU" dirty="0">
              <a:ln>
                <a:solidFill>
                  <a:srgbClr val="00206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3600" y="243840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t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</a:rPr>
              <a:t>Нократ </a:t>
            </a:r>
          </a:p>
          <a:p>
            <a:pPr lvl="0"/>
            <a:r>
              <a:rPr lang="tt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</a:rPr>
              <a:t>елгасы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052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77000" y="6172200"/>
            <a:ext cx="9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>
                <a:ln>
                  <a:solidFill>
                    <a:srgbClr val="002060"/>
                  </a:solidFill>
                </a:ln>
              </a:rPr>
              <a:t>Идел</a:t>
            </a:r>
          </a:p>
          <a:p>
            <a:r>
              <a:rPr lang="tt-RU" dirty="0" smtClean="0">
                <a:ln>
                  <a:solidFill>
                    <a:srgbClr val="002060"/>
                  </a:solidFill>
                </a:ln>
              </a:rPr>
              <a:t>елгасы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6085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933056"/>
            <a:ext cx="92090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/>
              <a:t>Татарстан уңдырышлы җирләргә,</a:t>
            </a:r>
          </a:p>
          <a:p>
            <a:pPr algn="ctr"/>
            <a:r>
              <a:rPr lang="tt-RU" sz="4000" dirty="0" smtClean="0"/>
              <a:t> урман-суларга бай республика.</a:t>
            </a:r>
          </a:p>
          <a:p>
            <a:pPr algn="ctr"/>
            <a:r>
              <a:rPr lang="tt-RU" sz="4000" dirty="0" smtClean="0"/>
              <a:t>Аның кырларында бодай, арыш, борчак, </a:t>
            </a:r>
          </a:p>
          <a:p>
            <a:pPr algn="ctr"/>
            <a:r>
              <a:rPr lang="tt-RU" sz="4000" dirty="0" smtClean="0"/>
              <a:t>карабодай, төрле яшелчәләр үсә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7882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t-RU" sz="3200" dirty="0"/>
              <a:t>Татарстанда татарлар, руслар, марилар, чувашлар, удмуртлар һәм башка милләтләр дус яши.Татарстанда</a:t>
            </a:r>
          </a:p>
          <a:p>
            <a:r>
              <a:rPr lang="tt-RU" sz="3200" dirty="0"/>
              <a:t>татар һәм рус телләре дәүләт телләре</a:t>
            </a:r>
          </a:p>
          <a:p>
            <a:r>
              <a:rPr lang="tt-RU" sz="3200" dirty="0"/>
              <a:t>булып тора. </a:t>
            </a:r>
            <a:endParaRPr lang="ru-RU" sz="3200" dirty="0"/>
          </a:p>
        </p:txBody>
      </p:sp>
      <p:pic>
        <p:nvPicPr>
          <p:cNvPr id="16389" name="Picture 5" descr="S5000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5486400" cy="3630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601" y="1700808"/>
            <a:ext cx="5911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b="1" i="1" dirty="0" smtClean="0">
                <a:latin typeface="Times New Roman" pitchFamily="18" charset="0"/>
                <a:cs typeface="Times New Roman" pitchFamily="18" charset="0"/>
              </a:rPr>
              <a:t>Татарстанның үз байрагы,</a:t>
            </a:r>
          </a:p>
          <a:p>
            <a:pPr algn="ctr"/>
            <a:r>
              <a:rPr lang="tt-RU" sz="44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tt-RU" sz="4400" b="1" i="1" dirty="0" smtClean="0">
                <a:latin typeface="Times New Roman" pitchFamily="18" charset="0"/>
                <a:cs typeface="Times New Roman" pitchFamily="18" charset="0"/>
              </a:rPr>
              <a:t>ербы, гимны бар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Бу Татарстан гербы.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1447800" y="54864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Анда ак барс сурәтләнгән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3285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882" y="1484784"/>
            <a:ext cx="65205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b="1" i="1" dirty="0" smtClean="0">
                <a:solidFill>
                  <a:schemeClr val="accent4"/>
                </a:solidFill>
              </a:rPr>
              <a:t>Барс</a:t>
            </a:r>
          </a:p>
          <a:p>
            <a:pPr algn="ctr"/>
            <a:r>
              <a:rPr lang="tt-RU" sz="4400" dirty="0" smtClean="0"/>
              <a:t> </a:t>
            </a:r>
            <a:r>
              <a:rPr lang="tt-RU" sz="4400" i="1" dirty="0" smtClean="0"/>
              <a:t>байлыкны һәм халыкның </a:t>
            </a:r>
          </a:p>
          <a:p>
            <a:pPr algn="ctr"/>
            <a:r>
              <a:rPr lang="tt-RU" sz="4400" i="1" dirty="0" smtClean="0"/>
              <a:t>көчен белдерә.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705600" cy="1209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Бу Татарстан флагы.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763688" y="4869160"/>
            <a:ext cx="5486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Ул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өч төстән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тора:</a:t>
            </a:r>
          </a:p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яшел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ак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кызыл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628800"/>
            <a:ext cx="5184576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202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Гузалия</dc:creator>
  <cp:lastModifiedBy>Гузалия</cp:lastModifiedBy>
  <cp:revision>8</cp:revision>
  <dcterms:created xsi:type="dcterms:W3CDTF">2010-12-08T19:08:38Z</dcterms:created>
  <dcterms:modified xsi:type="dcterms:W3CDTF">2010-12-08T20:25:28Z</dcterms:modified>
</cp:coreProperties>
</file>