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5" r:id="rId7"/>
    <p:sldId id="266" r:id="rId8"/>
    <p:sldId id="259" r:id="rId9"/>
    <p:sldId id="261" r:id="rId10"/>
    <p:sldId id="262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0F10C-AECE-4CD2-8E98-7E4EA9E491D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749591-E449-4009-9A0A-EBB84E587D6B}">
      <dgm:prSet phldrT="[Текст]" custT="1"/>
      <dgm:spPr/>
      <dgm:t>
        <a:bodyPr/>
        <a:lstStyle/>
        <a:p>
          <a:endParaRPr lang="ru-RU" sz="3200" b="1" dirty="0" smtClean="0"/>
        </a:p>
        <a:p>
          <a:r>
            <a:rPr lang="ru-RU" sz="3200" b="1" dirty="0" smtClean="0"/>
            <a:t>Официально-деловой стиль</a:t>
          </a: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416DDA37-291B-4FF5-AA17-62B888C59687}" type="parTrans" cxnId="{5DAAD374-4577-4729-AB59-08FE0AAAF47A}">
      <dgm:prSet/>
      <dgm:spPr/>
      <dgm:t>
        <a:bodyPr/>
        <a:lstStyle/>
        <a:p>
          <a:endParaRPr lang="ru-RU"/>
        </a:p>
      </dgm:t>
    </dgm:pt>
    <dgm:pt modelId="{A38226D4-8E96-433C-A899-A21EB1930176}" type="sibTrans" cxnId="{5DAAD374-4577-4729-AB59-08FE0AAAF47A}">
      <dgm:prSet/>
      <dgm:spPr/>
      <dgm:t>
        <a:bodyPr/>
        <a:lstStyle/>
        <a:p>
          <a:endParaRPr lang="ru-RU"/>
        </a:p>
      </dgm:t>
    </dgm:pt>
    <dgm:pt modelId="{64B22055-5CD2-4FDC-B319-B3E549C84755}">
      <dgm:prSet phldrT="[Текст]" custT="1"/>
      <dgm:spPr/>
      <dgm:t>
        <a:bodyPr/>
        <a:lstStyle/>
        <a:p>
          <a:r>
            <a:rPr lang="ru-RU" sz="2400" dirty="0" smtClean="0"/>
            <a:t>Официально-документальный</a:t>
          </a:r>
          <a:endParaRPr lang="ru-RU" sz="2400" dirty="0"/>
        </a:p>
      </dgm:t>
    </dgm:pt>
    <dgm:pt modelId="{393660EA-CBFD-4696-81D3-C27C69F4177A}" type="parTrans" cxnId="{19609CFA-ABE2-468F-9846-1F67C674A643}">
      <dgm:prSet/>
      <dgm:spPr/>
      <dgm:t>
        <a:bodyPr/>
        <a:lstStyle/>
        <a:p>
          <a:endParaRPr lang="ru-RU"/>
        </a:p>
      </dgm:t>
    </dgm:pt>
    <dgm:pt modelId="{C6F53BE9-4409-404A-94E5-8AECCD70CA96}" type="sibTrans" cxnId="{19609CFA-ABE2-468F-9846-1F67C674A643}">
      <dgm:prSet/>
      <dgm:spPr/>
      <dgm:t>
        <a:bodyPr/>
        <a:lstStyle/>
        <a:p>
          <a:endParaRPr lang="ru-RU"/>
        </a:p>
      </dgm:t>
    </dgm:pt>
    <dgm:pt modelId="{C5434602-9021-4A28-83E5-267E26BF70F5}">
      <dgm:prSet phldrT="[Текст]"/>
      <dgm:spPr/>
      <dgm:t>
        <a:bodyPr/>
        <a:lstStyle/>
        <a:p>
          <a:r>
            <a:rPr lang="ru-RU" dirty="0" smtClean="0"/>
            <a:t>Язык дипломатии</a:t>
          </a:r>
          <a:endParaRPr lang="ru-RU" dirty="0"/>
        </a:p>
      </dgm:t>
    </dgm:pt>
    <dgm:pt modelId="{26A8E2A3-2727-4729-B6DE-4F0FC267942F}" type="parTrans" cxnId="{ED992066-6756-4AEF-89C5-B09AC338C453}">
      <dgm:prSet/>
      <dgm:spPr/>
      <dgm:t>
        <a:bodyPr/>
        <a:lstStyle/>
        <a:p>
          <a:endParaRPr lang="ru-RU"/>
        </a:p>
      </dgm:t>
    </dgm:pt>
    <dgm:pt modelId="{BA782455-A52F-4E09-96B5-9F84A8C675F6}" type="sibTrans" cxnId="{ED992066-6756-4AEF-89C5-B09AC338C453}">
      <dgm:prSet/>
      <dgm:spPr/>
      <dgm:t>
        <a:bodyPr/>
        <a:lstStyle/>
        <a:p>
          <a:endParaRPr lang="ru-RU"/>
        </a:p>
      </dgm:t>
    </dgm:pt>
    <dgm:pt modelId="{B718A8EF-8683-4BFD-8367-C9B55D4E1ED3}">
      <dgm:prSet phldrT="[Текст]"/>
      <dgm:spPr/>
      <dgm:t>
        <a:bodyPr/>
        <a:lstStyle/>
        <a:p>
          <a:r>
            <a:rPr lang="ru-RU" dirty="0" smtClean="0"/>
            <a:t>Язык законов</a:t>
          </a:r>
          <a:endParaRPr lang="ru-RU" dirty="0"/>
        </a:p>
      </dgm:t>
    </dgm:pt>
    <dgm:pt modelId="{BB5E6AE6-D8F2-4B17-BC65-E61007A56817}" type="parTrans" cxnId="{DF2846CC-0220-4D5C-8210-4EB70FACA9BF}">
      <dgm:prSet/>
      <dgm:spPr/>
      <dgm:t>
        <a:bodyPr/>
        <a:lstStyle/>
        <a:p>
          <a:endParaRPr lang="ru-RU"/>
        </a:p>
      </dgm:t>
    </dgm:pt>
    <dgm:pt modelId="{04B72307-F59B-4862-BFC9-472D14A7FF5B}" type="sibTrans" cxnId="{DF2846CC-0220-4D5C-8210-4EB70FACA9BF}">
      <dgm:prSet/>
      <dgm:spPr/>
      <dgm:t>
        <a:bodyPr/>
        <a:lstStyle/>
        <a:p>
          <a:endParaRPr lang="ru-RU"/>
        </a:p>
      </dgm:t>
    </dgm:pt>
    <dgm:pt modelId="{8D864DBB-7126-4369-8A92-E64E15D1B0EB}">
      <dgm:prSet phldrT="[Текст]" custT="1"/>
      <dgm:spPr/>
      <dgm:t>
        <a:bodyPr/>
        <a:lstStyle/>
        <a:p>
          <a:r>
            <a:rPr lang="ru-RU" sz="2400" dirty="0" smtClean="0"/>
            <a:t>Обиходно-деловой</a:t>
          </a:r>
          <a:endParaRPr lang="ru-RU" sz="2400" dirty="0"/>
        </a:p>
      </dgm:t>
    </dgm:pt>
    <dgm:pt modelId="{3052BC9E-0300-4B04-A9EF-1B1221C061A3}" type="parTrans" cxnId="{66D56C71-0813-45BB-9F9E-39A623C565C1}">
      <dgm:prSet/>
      <dgm:spPr/>
      <dgm:t>
        <a:bodyPr/>
        <a:lstStyle/>
        <a:p>
          <a:endParaRPr lang="ru-RU"/>
        </a:p>
      </dgm:t>
    </dgm:pt>
    <dgm:pt modelId="{20C6F03A-9D42-41DF-8FD4-81BE6D48C91F}" type="sibTrans" cxnId="{66D56C71-0813-45BB-9F9E-39A623C565C1}">
      <dgm:prSet/>
      <dgm:spPr/>
      <dgm:t>
        <a:bodyPr/>
        <a:lstStyle/>
        <a:p>
          <a:endParaRPr lang="ru-RU"/>
        </a:p>
      </dgm:t>
    </dgm:pt>
    <dgm:pt modelId="{AD11D1AC-7761-4D16-8244-F963D6F144F0}">
      <dgm:prSet phldrT="[Текст]"/>
      <dgm:spPr/>
      <dgm:t>
        <a:bodyPr/>
        <a:lstStyle/>
        <a:p>
          <a:r>
            <a:rPr lang="ru-RU" dirty="0" smtClean="0"/>
            <a:t>Служебная переписка</a:t>
          </a:r>
          <a:endParaRPr lang="ru-RU" dirty="0"/>
        </a:p>
      </dgm:t>
    </dgm:pt>
    <dgm:pt modelId="{12FFA062-5FAD-40BE-961C-D4F4F5CB0656}" type="parTrans" cxnId="{B0825BD0-F5C9-438F-91D3-3197ED124FB0}">
      <dgm:prSet/>
      <dgm:spPr/>
      <dgm:t>
        <a:bodyPr/>
        <a:lstStyle/>
        <a:p>
          <a:endParaRPr lang="ru-RU"/>
        </a:p>
      </dgm:t>
    </dgm:pt>
    <dgm:pt modelId="{D48B0CC9-73CE-4F0E-B93C-818673129D64}" type="sibTrans" cxnId="{B0825BD0-F5C9-438F-91D3-3197ED124FB0}">
      <dgm:prSet/>
      <dgm:spPr/>
      <dgm:t>
        <a:bodyPr/>
        <a:lstStyle/>
        <a:p>
          <a:endParaRPr lang="ru-RU"/>
        </a:p>
      </dgm:t>
    </dgm:pt>
    <dgm:pt modelId="{F5DAD7AD-1F98-49E5-8471-C1146727E858}">
      <dgm:prSet/>
      <dgm:spPr/>
      <dgm:t>
        <a:bodyPr/>
        <a:lstStyle/>
        <a:p>
          <a:r>
            <a:rPr lang="ru-RU" dirty="0" smtClean="0"/>
            <a:t>Деловые бумаги</a:t>
          </a:r>
          <a:endParaRPr lang="ru-RU" dirty="0"/>
        </a:p>
      </dgm:t>
    </dgm:pt>
    <dgm:pt modelId="{2802F521-272E-4163-B3C4-CB603B0F6BF9}" type="parTrans" cxnId="{5643BE66-071D-458C-99C9-1A5B59E0B364}">
      <dgm:prSet/>
      <dgm:spPr/>
      <dgm:t>
        <a:bodyPr/>
        <a:lstStyle/>
        <a:p>
          <a:endParaRPr lang="ru-RU"/>
        </a:p>
      </dgm:t>
    </dgm:pt>
    <dgm:pt modelId="{8A7AB4DF-7C6D-495C-A0C8-F6BDC3B5BC86}" type="sibTrans" cxnId="{5643BE66-071D-458C-99C9-1A5B59E0B364}">
      <dgm:prSet/>
      <dgm:spPr/>
      <dgm:t>
        <a:bodyPr/>
        <a:lstStyle/>
        <a:p>
          <a:endParaRPr lang="ru-RU"/>
        </a:p>
      </dgm:t>
    </dgm:pt>
    <dgm:pt modelId="{2C22140E-0216-49CD-BD11-AE8C7DE595DA}" type="pres">
      <dgm:prSet presAssocID="{8910F10C-AECE-4CD2-8E98-7E4EA9E491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B5161E-970A-4B35-88A4-5F5AAE717DCE}" type="pres">
      <dgm:prSet presAssocID="{FB749591-E449-4009-9A0A-EBB84E587D6B}" presName="hierRoot1" presStyleCnt="0"/>
      <dgm:spPr/>
    </dgm:pt>
    <dgm:pt modelId="{44384998-6D7C-4B18-BC95-0F8F3A9D99A9}" type="pres">
      <dgm:prSet presAssocID="{FB749591-E449-4009-9A0A-EBB84E587D6B}" presName="composite" presStyleCnt="0"/>
      <dgm:spPr/>
    </dgm:pt>
    <dgm:pt modelId="{1596BC9A-2318-43E7-8CD1-DAE396EE6198}" type="pres">
      <dgm:prSet presAssocID="{FB749591-E449-4009-9A0A-EBB84E587D6B}" presName="background" presStyleLbl="node0" presStyleIdx="0" presStyleCnt="1"/>
      <dgm:spPr/>
    </dgm:pt>
    <dgm:pt modelId="{8CA31A58-E213-42CC-8851-67258DE245EA}" type="pres">
      <dgm:prSet presAssocID="{FB749591-E449-4009-9A0A-EBB84E587D6B}" presName="text" presStyleLbl="fgAcc0" presStyleIdx="0" presStyleCnt="1" custScaleX="243311" custScaleY="160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E31DFD-6DBF-44EA-AD31-15333C914559}" type="pres">
      <dgm:prSet presAssocID="{FB749591-E449-4009-9A0A-EBB84E587D6B}" presName="hierChild2" presStyleCnt="0"/>
      <dgm:spPr/>
    </dgm:pt>
    <dgm:pt modelId="{90FF3B67-A6EA-4938-B325-50F4D54A6B76}" type="pres">
      <dgm:prSet presAssocID="{393660EA-CBFD-4696-81D3-C27C69F4177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71834D1-68B0-4151-BE3A-D5C4BB46097A}" type="pres">
      <dgm:prSet presAssocID="{64B22055-5CD2-4FDC-B319-B3E549C84755}" presName="hierRoot2" presStyleCnt="0"/>
      <dgm:spPr/>
    </dgm:pt>
    <dgm:pt modelId="{FA4E4B40-CF96-47EE-97E0-B15F845D0FE1}" type="pres">
      <dgm:prSet presAssocID="{64B22055-5CD2-4FDC-B319-B3E549C84755}" presName="composite2" presStyleCnt="0"/>
      <dgm:spPr/>
    </dgm:pt>
    <dgm:pt modelId="{CB0146CD-C308-4959-8D9D-82BCE6AEBC45}" type="pres">
      <dgm:prSet presAssocID="{64B22055-5CD2-4FDC-B319-B3E549C84755}" presName="background2" presStyleLbl="node2" presStyleIdx="0" presStyleCnt="2"/>
      <dgm:spPr/>
    </dgm:pt>
    <dgm:pt modelId="{F9E80199-36B4-41A3-AF7C-23E2C65A06EC}" type="pres">
      <dgm:prSet presAssocID="{64B22055-5CD2-4FDC-B319-B3E549C84755}" presName="text2" presStyleLbl="fgAcc2" presStyleIdx="0" presStyleCnt="2" custScaleX="183251" custScaleY="143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81C3EF-EE00-4DCB-BD45-3204B4CF0C15}" type="pres">
      <dgm:prSet presAssocID="{64B22055-5CD2-4FDC-B319-B3E549C84755}" presName="hierChild3" presStyleCnt="0"/>
      <dgm:spPr/>
    </dgm:pt>
    <dgm:pt modelId="{3840E243-8FA4-49B2-94AB-94F2BFE1A8A8}" type="pres">
      <dgm:prSet presAssocID="{26A8E2A3-2727-4729-B6DE-4F0FC267942F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E840A55-B8DE-4E6F-90E4-02F8BEB50E10}" type="pres">
      <dgm:prSet presAssocID="{C5434602-9021-4A28-83E5-267E26BF70F5}" presName="hierRoot3" presStyleCnt="0"/>
      <dgm:spPr/>
    </dgm:pt>
    <dgm:pt modelId="{06312C3A-4EC7-40B8-AD3B-98FAA8043AD4}" type="pres">
      <dgm:prSet presAssocID="{C5434602-9021-4A28-83E5-267E26BF70F5}" presName="composite3" presStyleCnt="0"/>
      <dgm:spPr/>
    </dgm:pt>
    <dgm:pt modelId="{66E6E326-6DF2-47CE-8FE1-6AD769541B2D}" type="pres">
      <dgm:prSet presAssocID="{C5434602-9021-4A28-83E5-267E26BF70F5}" presName="background3" presStyleLbl="node3" presStyleIdx="0" presStyleCnt="4"/>
      <dgm:spPr/>
    </dgm:pt>
    <dgm:pt modelId="{51D4E54E-46BA-497D-99FB-453C243D9D1F}" type="pres">
      <dgm:prSet presAssocID="{C5434602-9021-4A28-83E5-267E26BF70F5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2C091A-5D23-4ED3-B47D-A56F278C71E6}" type="pres">
      <dgm:prSet presAssocID="{C5434602-9021-4A28-83E5-267E26BF70F5}" presName="hierChild4" presStyleCnt="0"/>
      <dgm:spPr/>
    </dgm:pt>
    <dgm:pt modelId="{D32DAE68-8E6D-4695-A1D4-EEDFDFF9A896}" type="pres">
      <dgm:prSet presAssocID="{BB5E6AE6-D8F2-4B17-BC65-E61007A56817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B456CA3-9B8E-495F-9D74-04C031F2F124}" type="pres">
      <dgm:prSet presAssocID="{B718A8EF-8683-4BFD-8367-C9B55D4E1ED3}" presName="hierRoot3" presStyleCnt="0"/>
      <dgm:spPr/>
    </dgm:pt>
    <dgm:pt modelId="{FE14805C-B263-4480-BD4A-559E47F86E80}" type="pres">
      <dgm:prSet presAssocID="{B718A8EF-8683-4BFD-8367-C9B55D4E1ED3}" presName="composite3" presStyleCnt="0"/>
      <dgm:spPr/>
    </dgm:pt>
    <dgm:pt modelId="{FA11AD13-AC7C-4AA7-9174-1554DFB40F3C}" type="pres">
      <dgm:prSet presAssocID="{B718A8EF-8683-4BFD-8367-C9B55D4E1ED3}" presName="background3" presStyleLbl="node3" presStyleIdx="1" presStyleCnt="4"/>
      <dgm:spPr/>
    </dgm:pt>
    <dgm:pt modelId="{ADA28992-4AC9-4F1D-8C44-373037D07B7F}" type="pres">
      <dgm:prSet presAssocID="{B718A8EF-8683-4BFD-8367-C9B55D4E1ED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94B04E-2A26-4958-A697-3C88721CE726}" type="pres">
      <dgm:prSet presAssocID="{B718A8EF-8683-4BFD-8367-C9B55D4E1ED3}" presName="hierChild4" presStyleCnt="0"/>
      <dgm:spPr/>
    </dgm:pt>
    <dgm:pt modelId="{665A503B-B22F-43C2-8812-8BD101FC4937}" type="pres">
      <dgm:prSet presAssocID="{3052BC9E-0300-4B04-A9EF-1B1221C061A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117F532-160F-4F1B-9EE4-B12242FDA108}" type="pres">
      <dgm:prSet presAssocID="{8D864DBB-7126-4369-8A92-E64E15D1B0EB}" presName="hierRoot2" presStyleCnt="0"/>
      <dgm:spPr/>
    </dgm:pt>
    <dgm:pt modelId="{28A2A105-1159-4F5C-AA5D-28F70BE8768D}" type="pres">
      <dgm:prSet presAssocID="{8D864DBB-7126-4369-8A92-E64E15D1B0EB}" presName="composite2" presStyleCnt="0"/>
      <dgm:spPr/>
    </dgm:pt>
    <dgm:pt modelId="{F988CF0B-6892-41AE-A954-937A32949C78}" type="pres">
      <dgm:prSet presAssocID="{8D864DBB-7126-4369-8A92-E64E15D1B0EB}" presName="background2" presStyleLbl="node2" presStyleIdx="1" presStyleCnt="2"/>
      <dgm:spPr/>
    </dgm:pt>
    <dgm:pt modelId="{0F3DCCF8-264B-4539-9CBF-940A0AED764D}" type="pres">
      <dgm:prSet presAssocID="{8D864DBB-7126-4369-8A92-E64E15D1B0EB}" presName="text2" presStyleLbl="fgAcc2" presStyleIdx="1" presStyleCnt="2" custScaleX="169050" custScaleY="1430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83D17B-CF81-4E2B-9F56-CF661E884CDC}" type="pres">
      <dgm:prSet presAssocID="{8D864DBB-7126-4369-8A92-E64E15D1B0EB}" presName="hierChild3" presStyleCnt="0"/>
      <dgm:spPr/>
    </dgm:pt>
    <dgm:pt modelId="{254F43E2-2A1D-4832-8EDB-296DBDE35EAB}" type="pres">
      <dgm:prSet presAssocID="{12FFA062-5FAD-40BE-961C-D4F4F5CB0656}" presName="Name17" presStyleLbl="parChTrans1D3" presStyleIdx="2" presStyleCnt="4"/>
      <dgm:spPr/>
      <dgm:t>
        <a:bodyPr/>
        <a:lstStyle/>
        <a:p>
          <a:endParaRPr lang="ru-RU"/>
        </a:p>
      </dgm:t>
    </dgm:pt>
    <dgm:pt modelId="{66AE985B-6979-4263-849C-00682F41509C}" type="pres">
      <dgm:prSet presAssocID="{AD11D1AC-7761-4D16-8244-F963D6F144F0}" presName="hierRoot3" presStyleCnt="0"/>
      <dgm:spPr/>
    </dgm:pt>
    <dgm:pt modelId="{B6DEC131-1674-473E-B7C4-A01DA121950E}" type="pres">
      <dgm:prSet presAssocID="{AD11D1AC-7761-4D16-8244-F963D6F144F0}" presName="composite3" presStyleCnt="0"/>
      <dgm:spPr/>
    </dgm:pt>
    <dgm:pt modelId="{4C04B2F2-88DB-4874-BC6A-591878570C6B}" type="pres">
      <dgm:prSet presAssocID="{AD11D1AC-7761-4D16-8244-F963D6F144F0}" presName="background3" presStyleLbl="node3" presStyleIdx="2" presStyleCnt="4"/>
      <dgm:spPr/>
    </dgm:pt>
    <dgm:pt modelId="{C146CF71-2F42-4511-B972-0B08D37DB480}" type="pres">
      <dgm:prSet presAssocID="{AD11D1AC-7761-4D16-8244-F963D6F144F0}" presName="text3" presStyleLbl="fgAcc3" presStyleIdx="2" presStyleCnt="4" custLinFactNeighborX="-7880" custLinFactNeighborY="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F2F9D7-D2DC-4507-8E52-C19C5B91347F}" type="pres">
      <dgm:prSet presAssocID="{AD11D1AC-7761-4D16-8244-F963D6F144F0}" presName="hierChild4" presStyleCnt="0"/>
      <dgm:spPr/>
    </dgm:pt>
    <dgm:pt modelId="{5AA09507-9FC7-40E9-8837-6DC48B7273F0}" type="pres">
      <dgm:prSet presAssocID="{2802F521-272E-4163-B3C4-CB603B0F6BF9}" presName="Name17" presStyleLbl="parChTrans1D3" presStyleIdx="3" presStyleCnt="4"/>
      <dgm:spPr/>
      <dgm:t>
        <a:bodyPr/>
        <a:lstStyle/>
        <a:p>
          <a:endParaRPr lang="ru-RU"/>
        </a:p>
      </dgm:t>
    </dgm:pt>
    <dgm:pt modelId="{4BCDDAAD-564A-4089-97C8-FB6677117395}" type="pres">
      <dgm:prSet presAssocID="{F5DAD7AD-1F98-49E5-8471-C1146727E858}" presName="hierRoot3" presStyleCnt="0"/>
      <dgm:spPr/>
    </dgm:pt>
    <dgm:pt modelId="{1A147408-C3DC-4234-AD1A-9F556B3B90B3}" type="pres">
      <dgm:prSet presAssocID="{F5DAD7AD-1F98-49E5-8471-C1146727E858}" presName="composite3" presStyleCnt="0"/>
      <dgm:spPr/>
    </dgm:pt>
    <dgm:pt modelId="{74C5FF1E-DF13-4B42-A39F-9C4B00752FC6}" type="pres">
      <dgm:prSet presAssocID="{F5DAD7AD-1F98-49E5-8471-C1146727E858}" presName="background3" presStyleLbl="node3" presStyleIdx="3" presStyleCnt="4"/>
      <dgm:spPr/>
    </dgm:pt>
    <dgm:pt modelId="{983ED212-9604-464E-8A1A-BEBA518D8998}" type="pres">
      <dgm:prSet presAssocID="{F5DAD7AD-1F98-49E5-8471-C1146727E85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9D4574-6B13-435C-8F24-628968538C73}" type="pres">
      <dgm:prSet presAssocID="{F5DAD7AD-1F98-49E5-8471-C1146727E858}" presName="hierChild4" presStyleCnt="0"/>
      <dgm:spPr/>
    </dgm:pt>
  </dgm:ptLst>
  <dgm:cxnLst>
    <dgm:cxn modelId="{9436606E-3C1D-4F5A-95A4-969A9556061D}" type="presOf" srcId="{3052BC9E-0300-4B04-A9EF-1B1221C061A3}" destId="{665A503B-B22F-43C2-8812-8BD101FC4937}" srcOrd="0" destOrd="0" presId="urn:microsoft.com/office/officeart/2005/8/layout/hierarchy1"/>
    <dgm:cxn modelId="{574263A5-EBFE-4D9E-BD48-328042150B3C}" type="presOf" srcId="{2802F521-272E-4163-B3C4-CB603B0F6BF9}" destId="{5AA09507-9FC7-40E9-8837-6DC48B7273F0}" srcOrd="0" destOrd="0" presId="urn:microsoft.com/office/officeart/2005/8/layout/hierarchy1"/>
    <dgm:cxn modelId="{53484F41-7DA1-419F-9D27-7FA1EE931719}" type="presOf" srcId="{393660EA-CBFD-4696-81D3-C27C69F4177A}" destId="{90FF3B67-A6EA-4938-B325-50F4D54A6B76}" srcOrd="0" destOrd="0" presId="urn:microsoft.com/office/officeart/2005/8/layout/hierarchy1"/>
    <dgm:cxn modelId="{2140D4C8-98B6-45D9-A5F8-D3218553033D}" type="presOf" srcId="{C5434602-9021-4A28-83E5-267E26BF70F5}" destId="{51D4E54E-46BA-497D-99FB-453C243D9D1F}" srcOrd="0" destOrd="0" presId="urn:microsoft.com/office/officeart/2005/8/layout/hierarchy1"/>
    <dgm:cxn modelId="{ED992066-6756-4AEF-89C5-B09AC338C453}" srcId="{64B22055-5CD2-4FDC-B319-B3E549C84755}" destId="{C5434602-9021-4A28-83E5-267E26BF70F5}" srcOrd="0" destOrd="0" parTransId="{26A8E2A3-2727-4729-B6DE-4F0FC267942F}" sibTransId="{BA782455-A52F-4E09-96B5-9F84A8C675F6}"/>
    <dgm:cxn modelId="{FAFACE86-F03D-4F7E-B87D-A15C3E4E5EE3}" type="presOf" srcId="{F5DAD7AD-1F98-49E5-8471-C1146727E858}" destId="{983ED212-9604-464E-8A1A-BEBA518D8998}" srcOrd="0" destOrd="0" presId="urn:microsoft.com/office/officeart/2005/8/layout/hierarchy1"/>
    <dgm:cxn modelId="{B0825BD0-F5C9-438F-91D3-3197ED124FB0}" srcId="{8D864DBB-7126-4369-8A92-E64E15D1B0EB}" destId="{AD11D1AC-7761-4D16-8244-F963D6F144F0}" srcOrd="0" destOrd="0" parTransId="{12FFA062-5FAD-40BE-961C-D4F4F5CB0656}" sibTransId="{D48B0CC9-73CE-4F0E-B93C-818673129D64}"/>
    <dgm:cxn modelId="{568266A9-58DC-43CA-A4BA-BF2E14BE6015}" type="presOf" srcId="{12FFA062-5FAD-40BE-961C-D4F4F5CB0656}" destId="{254F43E2-2A1D-4832-8EDB-296DBDE35EAB}" srcOrd="0" destOrd="0" presId="urn:microsoft.com/office/officeart/2005/8/layout/hierarchy1"/>
    <dgm:cxn modelId="{0EF00014-39BC-48CF-BC64-70C9224A5E58}" type="presOf" srcId="{8D864DBB-7126-4369-8A92-E64E15D1B0EB}" destId="{0F3DCCF8-264B-4539-9CBF-940A0AED764D}" srcOrd="0" destOrd="0" presId="urn:microsoft.com/office/officeart/2005/8/layout/hierarchy1"/>
    <dgm:cxn modelId="{065C83D1-96A1-443A-B24C-3E57F04F33FF}" type="presOf" srcId="{FB749591-E449-4009-9A0A-EBB84E587D6B}" destId="{8CA31A58-E213-42CC-8851-67258DE245EA}" srcOrd="0" destOrd="0" presId="urn:microsoft.com/office/officeart/2005/8/layout/hierarchy1"/>
    <dgm:cxn modelId="{60B537FB-E376-4A78-8BBB-747F4103CC18}" type="presOf" srcId="{B718A8EF-8683-4BFD-8367-C9B55D4E1ED3}" destId="{ADA28992-4AC9-4F1D-8C44-373037D07B7F}" srcOrd="0" destOrd="0" presId="urn:microsoft.com/office/officeart/2005/8/layout/hierarchy1"/>
    <dgm:cxn modelId="{881EC6E6-B6E2-488C-B8F3-E73E49044358}" type="presOf" srcId="{AD11D1AC-7761-4D16-8244-F963D6F144F0}" destId="{C146CF71-2F42-4511-B972-0B08D37DB480}" srcOrd="0" destOrd="0" presId="urn:microsoft.com/office/officeart/2005/8/layout/hierarchy1"/>
    <dgm:cxn modelId="{5DAAD374-4577-4729-AB59-08FE0AAAF47A}" srcId="{8910F10C-AECE-4CD2-8E98-7E4EA9E491DF}" destId="{FB749591-E449-4009-9A0A-EBB84E587D6B}" srcOrd="0" destOrd="0" parTransId="{416DDA37-291B-4FF5-AA17-62B888C59687}" sibTransId="{A38226D4-8E96-433C-A899-A21EB1930176}"/>
    <dgm:cxn modelId="{3D88FA91-49EF-4A79-A5A9-40887A0D89EE}" type="presOf" srcId="{64B22055-5CD2-4FDC-B319-B3E549C84755}" destId="{F9E80199-36B4-41A3-AF7C-23E2C65A06EC}" srcOrd="0" destOrd="0" presId="urn:microsoft.com/office/officeart/2005/8/layout/hierarchy1"/>
    <dgm:cxn modelId="{66D56C71-0813-45BB-9F9E-39A623C565C1}" srcId="{FB749591-E449-4009-9A0A-EBB84E587D6B}" destId="{8D864DBB-7126-4369-8A92-E64E15D1B0EB}" srcOrd="1" destOrd="0" parTransId="{3052BC9E-0300-4B04-A9EF-1B1221C061A3}" sibTransId="{20C6F03A-9D42-41DF-8FD4-81BE6D48C91F}"/>
    <dgm:cxn modelId="{DF2846CC-0220-4D5C-8210-4EB70FACA9BF}" srcId="{64B22055-5CD2-4FDC-B319-B3E549C84755}" destId="{B718A8EF-8683-4BFD-8367-C9B55D4E1ED3}" srcOrd="1" destOrd="0" parTransId="{BB5E6AE6-D8F2-4B17-BC65-E61007A56817}" sibTransId="{04B72307-F59B-4862-BFC9-472D14A7FF5B}"/>
    <dgm:cxn modelId="{9FE8DCE5-392B-4C61-BCB8-02BF8F0CFDA1}" type="presOf" srcId="{26A8E2A3-2727-4729-B6DE-4F0FC267942F}" destId="{3840E243-8FA4-49B2-94AB-94F2BFE1A8A8}" srcOrd="0" destOrd="0" presId="urn:microsoft.com/office/officeart/2005/8/layout/hierarchy1"/>
    <dgm:cxn modelId="{B9999531-F3CE-4D81-8C13-112C9CFF65F4}" type="presOf" srcId="{BB5E6AE6-D8F2-4B17-BC65-E61007A56817}" destId="{D32DAE68-8E6D-4695-A1D4-EEDFDFF9A896}" srcOrd="0" destOrd="0" presId="urn:microsoft.com/office/officeart/2005/8/layout/hierarchy1"/>
    <dgm:cxn modelId="{A66E5381-AF5C-4EFD-A0A1-5CA3C343AC41}" type="presOf" srcId="{8910F10C-AECE-4CD2-8E98-7E4EA9E491DF}" destId="{2C22140E-0216-49CD-BD11-AE8C7DE595DA}" srcOrd="0" destOrd="0" presId="urn:microsoft.com/office/officeart/2005/8/layout/hierarchy1"/>
    <dgm:cxn modelId="{5643BE66-071D-458C-99C9-1A5B59E0B364}" srcId="{8D864DBB-7126-4369-8A92-E64E15D1B0EB}" destId="{F5DAD7AD-1F98-49E5-8471-C1146727E858}" srcOrd="1" destOrd="0" parTransId="{2802F521-272E-4163-B3C4-CB603B0F6BF9}" sibTransId="{8A7AB4DF-7C6D-495C-A0C8-F6BDC3B5BC86}"/>
    <dgm:cxn modelId="{19609CFA-ABE2-468F-9846-1F67C674A643}" srcId="{FB749591-E449-4009-9A0A-EBB84E587D6B}" destId="{64B22055-5CD2-4FDC-B319-B3E549C84755}" srcOrd="0" destOrd="0" parTransId="{393660EA-CBFD-4696-81D3-C27C69F4177A}" sibTransId="{C6F53BE9-4409-404A-94E5-8AECCD70CA96}"/>
    <dgm:cxn modelId="{D77E5F91-37ED-4476-88FB-06012F06BAEE}" type="presParOf" srcId="{2C22140E-0216-49CD-BD11-AE8C7DE595DA}" destId="{2BB5161E-970A-4B35-88A4-5F5AAE717DCE}" srcOrd="0" destOrd="0" presId="urn:microsoft.com/office/officeart/2005/8/layout/hierarchy1"/>
    <dgm:cxn modelId="{BC4B8FC1-AD58-466A-9AEB-D3D733340503}" type="presParOf" srcId="{2BB5161E-970A-4B35-88A4-5F5AAE717DCE}" destId="{44384998-6D7C-4B18-BC95-0F8F3A9D99A9}" srcOrd="0" destOrd="0" presId="urn:microsoft.com/office/officeart/2005/8/layout/hierarchy1"/>
    <dgm:cxn modelId="{1C455980-834E-4CA9-B4E8-112355876BF9}" type="presParOf" srcId="{44384998-6D7C-4B18-BC95-0F8F3A9D99A9}" destId="{1596BC9A-2318-43E7-8CD1-DAE396EE6198}" srcOrd="0" destOrd="0" presId="urn:microsoft.com/office/officeart/2005/8/layout/hierarchy1"/>
    <dgm:cxn modelId="{07E7FFEA-D076-4F17-9AFA-2202FE168E2B}" type="presParOf" srcId="{44384998-6D7C-4B18-BC95-0F8F3A9D99A9}" destId="{8CA31A58-E213-42CC-8851-67258DE245EA}" srcOrd="1" destOrd="0" presId="urn:microsoft.com/office/officeart/2005/8/layout/hierarchy1"/>
    <dgm:cxn modelId="{BEFBE8F2-ACC5-4DA0-BE0D-C41C2F3092FF}" type="presParOf" srcId="{2BB5161E-970A-4B35-88A4-5F5AAE717DCE}" destId="{5DE31DFD-6DBF-44EA-AD31-15333C914559}" srcOrd="1" destOrd="0" presId="urn:microsoft.com/office/officeart/2005/8/layout/hierarchy1"/>
    <dgm:cxn modelId="{9FE19AD0-48D3-46D3-AF29-9E31B97D1AFA}" type="presParOf" srcId="{5DE31DFD-6DBF-44EA-AD31-15333C914559}" destId="{90FF3B67-A6EA-4938-B325-50F4D54A6B76}" srcOrd="0" destOrd="0" presId="urn:microsoft.com/office/officeart/2005/8/layout/hierarchy1"/>
    <dgm:cxn modelId="{0955537D-EADD-4127-AE23-CF347C82B97C}" type="presParOf" srcId="{5DE31DFD-6DBF-44EA-AD31-15333C914559}" destId="{771834D1-68B0-4151-BE3A-D5C4BB46097A}" srcOrd="1" destOrd="0" presId="urn:microsoft.com/office/officeart/2005/8/layout/hierarchy1"/>
    <dgm:cxn modelId="{949BE244-2EEC-47A3-AF0A-4C3F1020F9B1}" type="presParOf" srcId="{771834D1-68B0-4151-BE3A-D5C4BB46097A}" destId="{FA4E4B40-CF96-47EE-97E0-B15F845D0FE1}" srcOrd="0" destOrd="0" presId="urn:microsoft.com/office/officeart/2005/8/layout/hierarchy1"/>
    <dgm:cxn modelId="{D268A13C-5771-4DF1-B176-6B05FD419FF6}" type="presParOf" srcId="{FA4E4B40-CF96-47EE-97E0-B15F845D0FE1}" destId="{CB0146CD-C308-4959-8D9D-82BCE6AEBC45}" srcOrd="0" destOrd="0" presId="urn:microsoft.com/office/officeart/2005/8/layout/hierarchy1"/>
    <dgm:cxn modelId="{FFF4B9B6-96F3-4355-86D9-62D937BB53AC}" type="presParOf" srcId="{FA4E4B40-CF96-47EE-97E0-B15F845D0FE1}" destId="{F9E80199-36B4-41A3-AF7C-23E2C65A06EC}" srcOrd="1" destOrd="0" presId="urn:microsoft.com/office/officeart/2005/8/layout/hierarchy1"/>
    <dgm:cxn modelId="{120B035D-E3B1-4CC9-8FAA-C8A893FD708D}" type="presParOf" srcId="{771834D1-68B0-4151-BE3A-D5C4BB46097A}" destId="{CB81C3EF-EE00-4DCB-BD45-3204B4CF0C15}" srcOrd="1" destOrd="0" presId="urn:microsoft.com/office/officeart/2005/8/layout/hierarchy1"/>
    <dgm:cxn modelId="{E02C09E4-4D97-4BDE-A7FD-ADE9CC99131E}" type="presParOf" srcId="{CB81C3EF-EE00-4DCB-BD45-3204B4CF0C15}" destId="{3840E243-8FA4-49B2-94AB-94F2BFE1A8A8}" srcOrd="0" destOrd="0" presId="urn:microsoft.com/office/officeart/2005/8/layout/hierarchy1"/>
    <dgm:cxn modelId="{368B4816-CCEE-4D1A-B84D-702045F727F2}" type="presParOf" srcId="{CB81C3EF-EE00-4DCB-BD45-3204B4CF0C15}" destId="{BE840A55-B8DE-4E6F-90E4-02F8BEB50E10}" srcOrd="1" destOrd="0" presId="urn:microsoft.com/office/officeart/2005/8/layout/hierarchy1"/>
    <dgm:cxn modelId="{34DC36F4-603D-4D38-88BE-A9D5702B4E9C}" type="presParOf" srcId="{BE840A55-B8DE-4E6F-90E4-02F8BEB50E10}" destId="{06312C3A-4EC7-40B8-AD3B-98FAA8043AD4}" srcOrd="0" destOrd="0" presId="urn:microsoft.com/office/officeart/2005/8/layout/hierarchy1"/>
    <dgm:cxn modelId="{7BB46C79-B79E-4977-B770-589C5525FD7E}" type="presParOf" srcId="{06312C3A-4EC7-40B8-AD3B-98FAA8043AD4}" destId="{66E6E326-6DF2-47CE-8FE1-6AD769541B2D}" srcOrd="0" destOrd="0" presId="urn:microsoft.com/office/officeart/2005/8/layout/hierarchy1"/>
    <dgm:cxn modelId="{60C91FCC-78FF-450F-96EF-B02AA0CE1C46}" type="presParOf" srcId="{06312C3A-4EC7-40B8-AD3B-98FAA8043AD4}" destId="{51D4E54E-46BA-497D-99FB-453C243D9D1F}" srcOrd="1" destOrd="0" presId="urn:microsoft.com/office/officeart/2005/8/layout/hierarchy1"/>
    <dgm:cxn modelId="{26DACFF2-4A0B-46A5-9E8B-A0855E1C165B}" type="presParOf" srcId="{BE840A55-B8DE-4E6F-90E4-02F8BEB50E10}" destId="{652C091A-5D23-4ED3-B47D-A56F278C71E6}" srcOrd="1" destOrd="0" presId="urn:microsoft.com/office/officeart/2005/8/layout/hierarchy1"/>
    <dgm:cxn modelId="{11DA8C07-9C2E-424D-9578-2B6428E554B0}" type="presParOf" srcId="{CB81C3EF-EE00-4DCB-BD45-3204B4CF0C15}" destId="{D32DAE68-8E6D-4695-A1D4-EEDFDFF9A896}" srcOrd="2" destOrd="0" presId="urn:microsoft.com/office/officeart/2005/8/layout/hierarchy1"/>
    <dgm:cxn modelId="{F12F2F3E-C91A-4318-AA12-DF4E086B0C96}" type="presParOf" srcId="{CB81C3EF-EE00-4DCB-BD45-3204B4CF0C15}" destId="{2B456CA3-9B8E-495F-9D74-04C031F2F124}" srcOrd="3" destOrd="0" presId="urn:microsoft.com/office/officeart/2005/8/layout/hierarchy1"/>
    <dgm:cxn modelId="{70D1FF28-69C0-4FAD-9A57-4AD9AAB39C91}" type="presParOf" srcId="{2B456CA3-9B8E-495F-9D74-04C031F2F124}" destId="{FE14805C-B263-4480-BD4A-559E47F86E80}" srcOrd="0" destOrd="0" presId="urn:microsoft.com/office/officeart/2005/8/layout/hierarchy1"/>
    <dgm:cxn modelId="{78C0076E-0356-4246-AB95-FA13FC567228}" type="presParOf" srcId="{FE14805C-B263-4480-BD4A-559E47F86E80}" destId="{FA11AD13-AC7C-4AA7-9174-1554DFB40F3C}" srcOrd="0" destOrd="0" presId="urn:microsoft.com/office/officeart/2005/8/layout/hierarchy1"/>
    <dgm:cxn modelId="{A4421322-78D2-4187-A819-E4D4D33D3634}" type="presParOf" srcId="{FE14805C-B263-4480-BD4A-559E47F86E80}" destId="{ADA28992-4AC9-4F1D-8C44-373037D07B7F}" srcOrd="1" destOrd="0" presId="urn:microsoft.com/office/officeart/2005/8/layout/hierarchy1"/>
    <dgm:cxn modelId="{4605CC28-5C8D-495D-9054-0B60F1871935}" type="presParOf" srcId="{2B456CA3-9B8E-495F-9D74-04C031F2F124}" destId="{D594B04E-2A26-4958-A697-3C88721CE726}" srcOrd="1" destOrd="0" presId="urn:microsoft.com/office/officeart/2005/8/layout/hierarchy1"/>
    <dgm:cxn modelId="{D2E9DC0E-9520-478A-846F-7DF13736DF7F}" type="presParOf" srcId="{5DE31DFD-6DBF-44EA-AD31-15333C914559}" destId="{665A503B-B22F-43C2-8812-8BD101FC4937}" srcOrd="2" destOrd="0" presId="urn:microsoft.com/office/officeart/2005/8/layout/hierarchy1"/>
    <dgm:cxn modelId="{C4BCDD9C-A11E-4892-8503-0078134DB5F7}" type="presParOf" srcId="{5DE31DFD-6DBF-44EA-AD31-15333C914559}" destId="{0117F532-160F-4F1B-9EE4-B12242FDA108}" srcOrd="3" destOrd="0" presId="urn:microsoft.com/office/officeart/2005/8/layout/hierarchy1"/>
    <dgm:cxn modelId="{0D17021E-4D5E-4335-97F4-D6A629F7A766}" type="presParOf" srcId="{0117F532-160F-4F1B-9EE4-B12242FDA108}" destId="{28A2A105-1159-4F5C-AA5D-28F70BE8768D}" srcOrd="0" destOrd="0" presId="urn:microsoft.com/office/officeart/2005/8/layout/hierarchy1"/>
    <dgm:cxn modelId="{82932A3F-34C4-4578-AB84-AD7EDC86151D}" type="presParOf" srcId="{28A2A105-1159-4F5C-AA5D-28F70BE8768D}" destId="{F988CF0B-6892-41AE-A954-937A32949C78}" srcOrd="0" destOrd="0" presId="urn:microsoft.com/office/officeart/2005/8/layout/hierarchy1"/>
    <dgm:cxn modelId="{32E8F383-D23D-4274-A5B7-E251D54AE2AA}" type="presParOf" srcId="{28A2A105-1159-4F5C-AA5D-28F70BE8768D}" destId="{0F3DCCF8-264B-4539-9CBF-940A0AED764D}" srcOrd="1" destOrd="0" presId="urn:microsoft.com/office/officeart/2005/8/layout/hierarchy1"/>
    <dgm:cxn modelId="{29596C95-85B7-4385-B57F-FBD49992AE78}" type="presParOf" srcId="{0117F532-160F-4F1B-9EE4-B12242FDA108}" destId="{D783D17B-CF81-4E2B-9F56-CF661E884CDC}" srcOrd="1" destOrd="0" presId="urn:microsoft.com/office/officeart/2005/8/layout/hierarchy1"/>
    <dgm:cxn modelId="{8A75F49D-18DC-48A7-B057-DE8D523803D6}" type="presParOf" srcId="{D783D17B-CF81-4E2B-9F56-CF661E884CDC}" destId="{254F43E2-2A1D-4832-8EDB-296DBDE35EAB}" srcOrd="0" destOrd="0" presId="urn:microsoft.com/office/officeart/2005/8/layout/hierarchy1"/>
    <dgm:cxn modelId="{AB6BF64E-C973-49D1-942D-789AAD835B47}" type="presParOf" srcId="{D783D17B-CF81-4E2B-9F56-CF661E884CDC}" destId="{66AE985B-6979-4263-849C-00682F41509C}" srcOrd="1" destOrd="0" presId="urn:microsoft.com/office/officeart/2005/8/layout/hierarchy1"/>
    <dgm:cxn modelId="{EDCFDD76-1847-40B1-BC37-410F1734A968}" type="presParOf" srcId="{66AE985B-6979-4263-849C-00682F41509C}" destId="{B6DEC131-1674-473E-B7C4-A01DA121950E}" srcOrd="0" destOrd="0" presId="urn:microsoft.com/office/officeart/2005/8/layout/hierarchy1"/>
    <dgm:cxn modelId="{1842A2A9-A662-4518-B2F1-D004FC8F20A7}" type="presParOf" srcId="{B6DEC131-1674-473E-B7C4-A01DA121950E}" destId="{4C04B2F2-88DB-4874-BC6A-591878570C6B}" srcOrd="0" destOrd="0" presId="urn:microsoft.com/office/officeart/2005/8/layout/hierarchy1"/>
    <dgm:cxn modelId="{C2130BB7-15B0-4D2E-8FAB-00E388B19350}" type="presParOf" srcId="{B6DEC131-1674-473E-B7C4-A01DA121950E}" destId="{C146CF71-2F42-4511-B972-0B08D37DB480}" srcOrd="1" destOrd="0" presId="urn:microsoft.com/office/officeart/2005/8/layout/hierarchy1"/>
    <dgm:cxn modelId="{2A8284C7-7B8C-4669-9532-52EC3E3ACA76}" type="presParOf" srcId="{66AE985B-6979-4263-849C-00682F41509C}" destId="{B4F2F9D7-D2DC-4507-8E52-C19C5B91347F}" srcOrd="1" destOrd="0" presId="urn:microsoft.com/office/officeart/2005/8/layout/hierarchy1"/>
    <dgm:cxn modelId="{D81A3D1E-7B1E-4ED3-B608-525241078ADA}" type="presParOf" srcId="{D783D17B-CF81-4E2B-9F56-CF661E884CDC}" destId="{5AA09507-9FC7-40E9-8837-6DC48B7273F0}" srcOrd="2" destOrd="0" presId="urn:microsoft.com/office/officeart/2005/8/layout/hierarchy1"/>
    <dgm:cxn modelId="{3AF78851-FC4F-4445-B58C-2DB2BF79CDC7}" type="presParOf" srcId="{D783D17B-CF81-4E2B-9F56-CF661E884CDC}" destId="{4BCDDAAD-564A-4089-97C8-FB6677117395}" srcOrd="3" destOrd="0" presId="urn:microsoft.com/office/officeart/2005/8/layout/hierarchy1"/>
    <dgm:cxn modelId="{C30E6558-A090-4366-8651-6263D5B94A63}" type="presParOf" srcId="{4BCDDAAD-564A-4089-97C8-FB6677117395}" destId="{1A147408-C3DC-4234-AD1A-9F556B3B90B3}" srcOrd="0" destOrd="0" presId="urn:microsoft.com/office/officeart/2005/8/layout/hierarchy1"/>
    <dgm:cxn modelId="{F2E63A3D-F74A-4821-9724-D00B119FCFC2}" type="presParOf" srcId="{1A147408-C3DC-4234-AD1A-9F556B3B90B3}" destId="{74C5FF1E-DF13-4B42-A39F-9C4B00752FC6}" srcOrd="0" destOrd="0" presId="urn:microsoft.com/office/officeart/2005/8/layout/hierarchy1"/>
    <dgm:cxn modelId="{52315E52-60A5-4A28-923D-4595ABBBCB9C}" type="presParOf" srcId="{1A147408-C3DC-4234-AD1A-9F556B3B90B3}" destId="{983ED212-9604-464E-8A1A-BEBA518D8998}" srcOrd="1" destOrd="0" presId="urn:microsoft.com/office/officeart/2005/8/layout/hierarchy1"/>
    <dgm:cxn modelId="{8BD885DC-8A2D-4BAD-98A3-5F8388FA8173}" type="presParOf" srcId="{4BCDDAAD-564A-4089-97C8-FB6677117395}" destId="{809D4574-6B13-435C-8F24-628968538C73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10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18FA47-B90D-49D7-826F-A736E082EB2A}" type="datetimeFigureOut">
              <a:rPr lang="ru-RU" smtClean="0"/>
              <a:pPr/>
              <a:t>09.03.2010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0CC0B0-4088-464C-9976-47DFB97E14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10000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6338" y="1285860"/>
            <a:ext cx="7767662" cy="1903544"/>
          </a:xfrm>
          <a:effectLst>
            <a:glow rad="1397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Служебно-деловой этикет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786190"/>
            <a:ext cx="7406640" cy="13166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ribori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r="5782"/>
          <a:stretch>
            <a:fillRect/>
          </a:stretch>
        </p:blipFill>
        <p:spPr>
          <a:xfrm>
            <a:off x="995304" y="371452"/>
            <a:ext cx="8148696" cy="64865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Виды приемов: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16" y="1000084"/>
            <a:ext cx="8429684" cy="5857916"/>
          </a:xfrm>
        </p:spPr>
        <p:txBody>
          <a:bodyPr>
            <a:normAutofit fontScale="85000" lnSpcReduction="10000"/>
          </a:bodyPr>
          <a:lstStyle/>
          <a:p>
            <a:pPr>
              <a:buFont typeface="Wingdings 2" pitchFamily="18" charset="2"/>
              <a:buChar char=""/>
            </a:pPr>
            <a:r>
              <a:rPr lang="ru-RU" b="1" i="1" dirty="0" smtClean="0"/>
              <a:t>Прием «бокал шампанского»</a:t>
            </a:r>
            <a:r>
              <a:rPr lang="ru-RU" b="1" dirty="0" smtClean="0"/>
              <a:t>. </a:t>
            </a:r>
            <a:r>
              <a:rPr lang="ru-RU" dirty="0" smtClean="0"/>
              <a:t>Он организовывается по случаю национального праздника, в честь делегации и т.д. Во время приема подается бокал шампанского, поджаренные орешки, а иногда и маленькие пирожные. Во время приема, который называют «бокал вина» подаются вина, канапе, фрукты.</a:t>
            </a:r>
          </a:p>
          <a:p>
            <a:pPr>
              <a:buFont typeface="Wingdings 2" pitchFamily="18" charset="2"/>
              <a:buChar char=""/>
            </a:pPr>
            <a:r>
              <a:rPr lang="ru-RU" b="1" dirty="0" smtClean="0"/>
              <a:t>Следующий </a:t>
            </a:r>
            <a:r>
              <a:rPr lang="ru-RU" b="1" dirty="0" smtClean="0"/>
              <a:t>вид – </a:t>
            </a:r>
            <a:r>
              <a:rPr lang="ru-RU" b="1" i="1" dirty="0" smtClean="0"/>
              <a:t>журфикс</a:t>
            </a:r>
            <a:r>
              <a:rPr lang="ru-RU" b="1" dirty="0" smtClean="0"/>
              <a:t>. </a:t>
            </a:r>
            <a:r>
              <a:rPr lang="ru-RU" dirty="0" smtClean="0"/>
              <a:t>В переводе с французского это слово означает «точное время». Поэтому такой прием и организовывается в определенное время и день недели, как правило, в зимний или осенний период. Во время приема подаются соки, вода, горячие напитки.</a:t>
            </a:r>
          </a:p>
          <a:p>
            <a:pPr>
              <a:buFont typeface="Wingdings 2" pitchFamily="18" charset="2"/>
              <a:buChar char=""/>
            </a:pPr>
            <a:r>
              <a:rPr lang="ru-RU" b="1" i="1" dirty="0" smtClean="0"/>
              <a:t>Барбекю</a:t>
            </a:r>
            <a:r>
              <a:rPr lang="ru-RU" b="1" dirty="0" smtClean="0"/>
              <a:t>. </a:t>
            </a:r>
            <a:r>
              <a:rPr lang="ru-RU" dirty="0" smtClean="0"/>
              <a:t>Барбекю организовывают на открытом воздухе в летнее время (в выходные дни). Во время приема подается жареное на вертеле мясо, вино, прохладительные напитки.</a:t>
            </a:r>
          </a:p>
          <a:p>
            <a:pPr>
              <a:buFont typeface="Wingdings 2" pitchFamily="18" charset="2"/>
              <a:buChar char=""/>
            </a:pPr>
            <a:r>
              <a:rPr lang="ru-RU" b="1" i="1" dirty="0" smtClean="0"/>
              <a:t>Дипломатические приемы</a:t>
            </a:r>
            <a:r>
              <a:rPr lang="ru-RU" b="1" dirty="0" smtClean="0"/>
              <a:t> </a:t>
            </a:r>
            <a:r>
              <a:rPr lang="ru-RU" dirty="0" smtClean="0"/>
              <a:t>чаще всего организовываются в виде приглашения на завтрак, обед, а иногда и ужин.</a:t>
            </a:r>
          </a:p>
          <a:p>
            <a:pPr>
              <a:buFont typeface="Wingdings 2" pitchFamily="18" charset="2"/>
              <a:buChar char=""/>
            </a:pPr>
            <a:endParaRPr lang="ru-RU" dirty="0"/>
          </a:p>
        </p:txBody>
      </p:sp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Выполнили ученицы 10 класса «Г» 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МОУ лицея №2 </a:t>
            </a:r>
          </a:p>
          <a:p>
            <a:pPr algn="r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Куликова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Дарья</a:t>
            </a:r>
          </a:p>
          <a:p>
            <a:pPr algn="r">
              <a:buNone/>
            </a:pPr>
            <a:r>
              <a:rPr lang="ru-RU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Милованова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Яна</a:t>
            </a:r>
          </a:p>
          <a:p>
            <a:pPr algn="r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Цыганова Елизавета</a:t>
            </a:r>
          </a:p>
          <a:p>
            <a:pPr algn="r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Под руководительством:</a:t>
            </a:r>
          </a:p>
          <a:p>
            <a:pPr algn="r"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Бухаревой С.Л.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026" name="Picture 2" descr="C:\Documents and Settings\Ученик\Рабочий стол\ДЛЯ ПРЕЗЕНТАЦИИ ПО ТРУДУ\p_17381_1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3413" y="2681288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0"/>
            <a:ext cx="5143536" cy="6858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	</a:t>
            </a:r>
            <a:br>
              <a:rPr lang="ru-RU" dirty="0" smtClean="0"/>
            </a:br>
            <a:r>
              <a:rPr lang="ru-RU" dirty="0" smtClean="0"/>
              <a:t>	Залог успеха в бизнесе – это умение бизнесмена вести переговоры и знание официального этикета. Поэтому лучше всего знать все условности, чтобы не попасть в неудобное положение.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 descr="C:\Documents and Settings\Ученик\Рабочий стол\ДЛЯ ПРЕЗЕНТАЦИИ ПО ТРУДУ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47898"/>
            <a:ext cx="3523517" cy="451010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498080" cy="1143000"/>
          </a:xfrm>
        </p:spPr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Тогда что же такое стиль?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6504828" cy="5410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Стиль это отражение внутренних качеств личности или индивидуальности во внешней форме. </a:t>
            </a:r>
          </a:p>
          <a:p>
            <a:r>
              <a:rPr lang="ru-RU" dirty="0" smtClean="0"/>
              <a:t>Стильный имидж построен на индивидуальных особенностях конкретного человека и раскрывает его сущность. </a:t>
            </a:r>
          </a:p>
          <a:p>
            <a:r>
              <a:rPr lang="ru-RU" dirty="0" smtClean="0"/>
              <a:t>А просто имидж, скорее всего, будет стремиться втиснуть человека в общепринятые в какой-то среде жизни рамки. </a:t>
            </a:r>
          </a:p>
          <a:p>
            <a:r>
              <a:rPr lang="ru-RU" dirty="0" smtClean="0"/>
              <a:t>Стиль построен на линейности или основной "идее" лица человека. </a:t>
            </a:r>
            <a:endParaRPr lang="ru-RU" dirty="0"/>
          </a:p>
        </p:txBody>
      </p:sp>
      <p:pic>
        <p:nvPicPr>
          <p:cNvPr id="1026" name="Picture 2" descr="C:\Documents and Settings\Ученик\Рабочий стол\ДЛЯ ПРЕЗЕНТАЦИИ ПО ТРУДУ\2363514.jpg"/>
          <p:cNvPicPr>
            <a:picLocks noChangeAspect="1" noChangeArrowheads="1"/>
          </p:cNvPicPr>
          <p:nvPr/>
        </p:nvPicPr>
        <p:blipFill>
          <a:blip r:embed="rId2"/>
          <a:srcRect l="22562" r="19777"/>
          <a:stretch>
            <a:fillRect/>
          </a:stretch>
        </p:blipFill>
        <p:spPr bwMode="auto">
          <a:xfrm>
            <a:off x="6495488" y="0"/>
            <a:ext cx="264851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Кто занимается профессиональным образом бизнес человека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057400"/>
            <a:ext cx="7498080" cy="4800600"/>
          </a:xfrm>
        </p:spPr>
        <p:txBody>
          <a:bodyPr/>
          <a:lstStyle/>
          <a:p>
            <a:pPr>
              <a:buFont typeface="Wingdings 2" pitchFamily="18" charset="2"/>
              <a:buChar char=""/>
            </a:pPr>
            <a:r>
              <a:rPr lang="ru-RU" dirty="0" smtClean="0"/>
              <a:t>Профессионально формированием имиджа занимается имиджмейкер, а разработкой индивидуального стиля стилист. </a:t>
            </a:r>
            <a:endParaRPr lang="ru-RU" dirty="0" smtClean="0"/>
          </a:p>
          <a:p>
            <a:pPr>
              <a:buFont typeface="Wingdings 2" pitchFamily="18" charset="2"/>
              <a:buChar char=""/>
            </a:pPr>
            <a:r>
              <a:rPr lang="ru-RU" dirty="0" smtClean="0"/>
              <a:t>А </a:t>
            </a:r>
            <a:r>
              <a:rPr lang="ru-RU" dirty="0" smtClean="0"/>
              <a:t>также есть имиджмейкеры-стилисты, которые знают, как грамотно согласовать эти два направления воедино. </a:t>
            </a:r>
            <a:endParaRPr lang="ru-RU" dirty="0"/>
          </a:p>
        </p:txBody>
      </p:sp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Речь и деловое общение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Содержимое 4" descr="00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6637362" cy="4695934"/>
          </a:xfrm>
        </p:spPr>
      </p:pic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Официально-деловой стиль характеризуется: 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высокой </a:t>
            </a:r>
            <a:r>
              <a:rPr lang="ru-RU" u="sng" dirty="0" err="1" smtClean="0"/>
              <a:t>регламентированностью</a:t>
            </a:r>
            <a:r>
              <a:rPr lang="ru-RU" u="sng" dirty="0" smtClean="0"/>
              <a:t> речи</a:t>
            </a:r>
            <a:r>
              <a:rPr lang="ru-RU" dirty="0" smtClean="0"/>
              <a:t> (определенный запас средств выражения и способов их построения);</a:t>
            </a:r>
          </a:p>
          <a:p>
            <a:pPr lvl="0"/>
            <a:r>
              <a:rPr lang="ru-RU" u="sng" dirty="0" smtClean="0"/>
              <a:t>официальностью</a:t>
            </a:r>
            <a:r>
              <a:rPr lang="ru-RU" dirty="0" smtClean="0"/>
              <a:t> (строгость изложения; слова употребляются обычно в своих прямых значениях, образность, как правило, отсутствует, тропы очень редки);</a:t>
            </a:r>
          </a:p>
          <a:p>
            <a:pPr lvl="0"/>
            <a:r>
              <a:rPr lang="ru-RU" u="sng" dirty="0" smtClean="0"/>
              <a:t>безличностью</a:t>
            </a:r>
            <a:r>
              <a:rPr lang="ru-RU" dirty="0" smtClean="0"/>
              <a:t> (официально-деловая речь избегает конкретного и личного).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357290" y="357166"/>
          <a:ext cx="750099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usiness_ticket_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1132444"/>
            <a:ext cx="3786547" cy="465559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428604"/>
            <a:ext cx="4433126" cy="575883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Язык дипломатии</a:t>
            </a:r>
            <a:r>
              <a:rPr lang="ru-RU" dirty="0" smtClean="0"/>
              <a:t> имеет свою </a:t>
            </a:r>
            <a:r>
              <a:rPr lang="ru-RU" u="sng" dirty="0" smtClean="0"/>
              <a:t>систему терминов</a:t>
            </a:r>
            <a:r>
              <a:rPr lang="ru-RU" dirty="0" smtClean="0"/>
              <a:t> (международные термины). </a:t>
            </a:r>
          </a:p>
          <a:p>
            <a:r>
              <a:rPr lang="ru-RU" b="1" dirty="0" smtClean="0"/>
              <a:t>Язык законов</a:t>
            </a:r>
            <a:r>
              <a:rPr lang="ru-RU" dirty="0" smtClean="0"/>
              <a:t> - это официальный язык, язык государственной власти, на котором она говорит с населением. </a:t>
            </a:r>
          </a:p>
          <a:p>
            <a:r>
              <a:rPr lang="ru-RU" b="1" dirty="0" smtClean="0"/>
              <a:t>Служебная переписка</a:t>
            </a:r>
            <a:r>
              <a:rPr lang="ru-RU" dirty="0" smtClean="0"/>
              <a:t>, или </a:t>
            </a:r>
            <a:r>
              <a:rPr lang="ru-RU" b="1" dirty="0" smtClean="0"/>
              <a:t>промышленная корреспонденция</a:t>
            </a:r>
            <a:r>
              <a:rPr lang="ru-RU" dirty="0" smtClean="0"/>
              <a:t>, относится к обиходно-деловой разновидности официально-делового стиля.</a:t>
            </a:r>
          </a:p>
          <a:p>
            <a:r>
              <a:rPr lang="ru-RU" b="1" dirty="0" smtClean="0"/>
              <a:t>Деловые бумаги</a:t>
            </a:r>
            <a:r>
              <a:rPr lang="ru-RU" dirty="0" smtClean="0"/>
              <a:t>, к которым относятся: заявление, автобиография, расписка, доверенность, счет, почтовый перевод, справка, удостоверение, докладная записка, протокол, резолюция, письменный отчет о работе и т. д., следует писать коротко и ясно.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256031412_yetiket-v-restoran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1399" y="3286124"/>
            <a:ext cx="4252601" cy="338507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lvl="0"/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Официальный этикет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2357430"/>
            <a:ext cx="4000528" cy="450057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</a:t>
            </a:r>
            <a:r>
              <a:rPr lang="ru-RU" sz="2000" dirty="0" smtClean="0"/>
              <a:t>официальные примы мужчины приглашаются без жен, а женщины, соответственно, – без мужей.</a:t>
            </a:r>
            <a:br>
              <a:rPr lang="ru-RU" sz="2000" dirty="0" smtClean="0"/>
            </a:br>
            <a:r>
              <a:rPr lang="ru-RU" sz="2000" dirty="0" smtClean="0"/>
              <a:t>На официальном приеме следует соблюдать ряд правил: оказывать внимание всем официальным лицам, к присутствующим обращаться, называя звание и титул.</a:t>
            </a:r>
          </a:p>
          <a:p>
            <a:r>
              <a:rPr lang="ru-RU" sz="2000" dirty="0" smtClean="0"/>
              <a:t>Для поддержания дисциплины к подчиненным следует обращаться на «Вы».</a:t>
            </a:r>
          </a:p>
          <a:p>
            <a:endParaRPr lang="ru-RU" sz="20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00100" y="1000108"/>
            <a:ext cx="7858180" cy="1785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Приемы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Приемы - это отдельная часть официального этикета. Они бывают как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официальные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так и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неофициальные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Прием состоит из двух частей: первая – встреча, приветствие, частные и общие беседы, аперитив; вторая – банкет – за столом.</a:t>
            </a:r>
          </a:p>
        </p:txBody>
      </p:sp>
    </p:spTree>
  </p:cSld>
  <p:clrMapOvr>
    <a:masterClrMapping/>
  </p:clrMapOvr>
  <p:transition spd="med" advClick="0" advTm="10000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490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Служебно-деловой этикет</vt:lpstr>
      <vt:lpstr>    Залог успеха в бизнесе – это умение бизнесмена вести переговоры и знание официального этикета. Поэтому лучше всего знать все условности, чтобы не попасть в неудобное положение.  </vt:lpstr>
      <vt:lpstr>Тогда что же такое стиль? </vt:lpstr>
      <vt:lpstr>Кто занимается профессиональным образом бизнес человека ?</vt:lpstr>
      <vt:lpstr>Речь и деловое общение</vt:lpstr>
      <vt:lpstr>Официально-деловой стиль характеризуется:  </vt:lpstr>
      <vt:lpstr>Слайд 7</vt:lpstr>
      <vt:lpstr>Слайд 8</vt:lpstr>
      <vt:lpstr>Официальный этикет</vt:lpstr>
      <vt:lpstr>Виды приемов:</vt:lpstr>
      <vt:lpstr>Слайд 11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Служебно-деловой этикет</dc:title>
  <dc:creator>Ученик</dc:creator>
  <cp:lastModifiedBy>Ученик</cp:lastModifiedBy>
  <cp:revision>8</cp:revision>
  <dcterms:created xsi:type="dcterms:W3CDTF">2010-03-09T05:52:01Z</dcterms:created>
  <dcterms:modified xsi:type="dcterms:W3CDTF">2010-03-09T08:11:39Z</dcterms:modified>
</cp:coreProperties>
</file>