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7750" autoAdjust="0"/>
  </p:normalViewPr>
  <p:slideViewPr>
    <p:cSldViewPr>
      <p:cViewPr varScale="1">
        <p:scale>
          <a:sx n="44" d="100"/>
          <a:sy n="44" d="100"/>
        </p:scale>
        <p:origin x="-7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D1CD2-EFD2-4014-A6B8-FDB1908A7420}" type="datetimeFigureOut">
              <a:rPr lang="ru-RU" smtClean="0"/>
              <a:t>23.09.2010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F74ACC0-8AEF-4B08-B699-17E9BFA3B2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D1CD2-EFD2-4014-A6B8-FDB1908A7420}" type="datetimeFigureOut">
              <a:rPr lang="ru-RU" smtClean="0"/>
              <a:t>23.09.2010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CC0-8AEF-4B08-B699-17E9BFA3B2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D1CD2-EFD2-4014-A6B8-FDB1908A7420}" type="datetimeFigureOut">
              <a:rPr lang="ru-RU" smtClean="0"/>
              <a:t>23.09.2010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CC0-8AEF-4B08-B699-17E9BFA3B2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D1CD2-EFD2-4014-A6B8-FDB1908A7420}" type="datetimeFigureOut">
              <a:rPr lang="ru-RU" smtClean="0"/>
              <a:t>23.09.2010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F74ACC0-8AEF-4B08-B699-17E9BFA3B2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D1CD2-EFD2-4014-A6B8-FDB1908A7420}" type="datetimeFigureOut">
              <a:rPr lang="ru-RU" smtClean="0"/>
              <a:t>23.09.2010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CC0-8AEF-4B08-B699-17E9BFA3B29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D1CD2-EFD2-4014-A6B8-FDB1908A7420}" type="datetimeFigureOut">
              <a:rPr lang="ru-RU" smtClean="0"/>
              <a:t>23.09.2010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CC0-8AEF-4B08-B699-17E9BFA3B2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D1CD2-EFD2-4014-A6B8-FDB1908A7420}" type="datetimeFigureOut">
              <a:rPr lang="ru-RU" smtClean="0"/>
              <a:t>23.09.2010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F74ACC0-8AEF-4B08-B699-17E9BFA3B29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D1CD2-EFD2-4014-A6B8-FDB1908A7420}" type="datetimeFigureOut">
              <a:rPr lang="ru-RU" smtClean="0"/>
              <a:t>23.09.2010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CC0-8AEF-4B08-B699-17E9BFA3B2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D1CD2-EFD2-4014-A6B8-FDB1908A7420}" type="datetimeFigureOut">
              <a:rPr lang="ru-RU" smtClean="0"/>
              <a:t>23.09.2010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CC0-8AEF-4B08-B699-17E9BFA3B2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D1CD2-EFD2-4014-A6B8-FDB1908A7420}" type="datetimeFigureOut">
              <a:rPr lang="ru-RU" smtClean="0"/>
              <a:t>23.09.2010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CC0-8AEF-4B08-B699-17E9BFA3B2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D1CD2-EFD2-4014-A6B8-FDB1908A7420}" type="datetimeFigureOut">
              <a:rPr lang="ru-RU" smtClean="0"/>
              <a:t>23.09.2010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CC0-8AEF-4B08-B699-17E9BFA3B29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CCD1CD2-EFD2-4014-A6B8-FDB1908A7420}" type="datetimeFigureOut">
              <a:rPr lang="ru-RU" smtClean="0"/>
              <a:t>23.09.2010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F74ACC0-8AEF-4B08-B699-17E9BFA3B29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7158" y="1000108"/>
            <a:ext cx="82868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chemeClr val="accent1">
                    <a:lumMod val="50000"/>
                  </a:schemeClr>
                </a:solidFill>
              </a:rPr>
              <a:t>Краны и смесители </a:t>
            </a:r>
            <a:endParaRPr lang="ru-RU" sz="6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3504" y="4786322"/>
            <a:ext cx="37147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Делали проект:</a:t>
            </a:r>
          </a:p>
          <a:p>
            <a:endParaRPr lang="ru-RU" sz="2800" dirty="0"/>
          </a:p>
          <a:p>
            <a:r>
              <a:rPr lang="ru-RU" sz="2800" dirty="0" smtClean="0"/>
              <a:t>Некипелова Света</a:t>
            </a:r>
          </a:p>
          <a:p>
            <a:r>
              <a:rPr lang="ru-RU" sz="2800" dirty="0" smtClean="0"/>
              <a:t>Зуева Ольга    8 Д.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28596" y="285728"/>
            <a:ext cx="821537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22D28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 90-х годах 20-го века большое внимание уделялось новым технологиям и разработкам - на смену цветным смесителям пришли смесители с гальваническим покрытием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22D28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22D28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золото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22D28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22D28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или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22D28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22D28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хром-золото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22D28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22D28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. Кроме того, появился большой спрос на электронные смесители: во многих местах общего пользования устанавливаются смесители с сенсорными фотоэлементами. Все большую популярность завоевывают смесители-термостаты, благодаря которым, в независимости от перепадов температуры воды в трубе, из крана у вас всегда будет течь вода установленной температуры.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285728"/>
            <a:ext cx="51435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</a:rPr>
              <a:t>Смесители</a:t>
            </a:r>
            <a:r>
              <a:rPr lang="ru-RU" sz="6000" dirty="0" smtClean="0"/>
              <a:t> </a:t>
            </a:r>
          </a:p>
          <a:p>
            <a:pPr algn="ctr"/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</a:rPr>
              <a:t>Нашего </a:t>
            </a:r>
          </a:p>
          <a:p>
            <a:pPr algn="ctr"/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</a:rPr>
              <a:t>времени</a:t>
            </a:r>
            <a:endParaRPr lang="ru-RU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3929066"/>
            <a:ext cx="85011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На сегодняшний день смесители выпускают двух основных видов: </a:t>
            </a:r>
            <a:r>
              <a:rPr lang="ru-RU" sz="2800" b="1" i="1" u="sng" dirty="0">
                <a:solidFill>
                  <a:schemeClr val="accent6">
                    <a:lumMod val="50000"/>
                  </a:schemeClr>
                </a:solidFill>
              </a:rPr>
              <a:t>вентильные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 и </a:t>
            </a:r>
            <a:r>
              <a:rPr lang="ru-RU" sz="2800" b="1" i="1" u="sng" dirty="0">
                <a:solidFill>
                  <a:schemeClr val="accent6">
                    <a:lumMod val="50000"/>
                  </a:schemeClr>
                </a:solidFill>
              </a:rPr>
              <a:t>шаровые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285728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/>
              <a:t>Вентильные смесители</a:t>
            </a:r>
            <a:r>
              <a:rPr lang="ru-RU" sz="2400" dirty="0" smtClean="0"/>
              <a:t> нам всем хорошо знакомы: они изначально стоят в наших кранах. Такие смесители хорошо приспособлены к нашим условиям, в первую очередь, </a:t>
            </a:r>
            <a:endParaRPr lang="ru-RU" sz="2400" dirty="0"/>
          </a:p>
        </p:txBody>
      </p:sp>
      <p:pic>
        <p:nvPicPr>
          <p:cNvPr id="4" name="Рисунок 3" descr="bronze5k_enl_en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357166"/>
            <a:ext cx="3167074" cy="292895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572132" y="3929066"/>
            <a:ext cx="32861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к жесткой хлорированной воде. Ремонт требуется недорогой, в основном это замена уплотнителей, когда кран потечет.</a:t>
            </a:r>
            <a:endParaRPr lang="ru-RU" sz="2400" dirty="0"/>
          </a:p>
        </p:txBody>
      </p:sp>
      <p:pic>
        <p:nvPicPr>
          <p:cNvPr id="6" name="Рисунок 5" descr="12643_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3143248"/>
            <a:ext cx="3857652" cy="342902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500062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22D28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Шаровые смесители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22D28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более изящны и удобны. Как правило, одна ручка у них поднимается и опускается, а также поворачивается в разные стороны. Имея шаровые смесители, можно легко регулировать напор воды и температуру..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14876" y="3500438"/>
            <a:ext cx="44291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22D28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Но шаровые смесители плохо переносят растворенные в воде соли и твердые частицы, которые забивают шаровой модуль, поэтому со временем он начинает поворачиваться со скрипом</a:t>
            </a:r>
            <a:endParaRPr lang="ru-RU" sz="2400" dirty="0"/>
          </a:p>
        </p:txBody>
      </p:sp>
      <p:pic>
        <p:nvPicPr>
          <p:cNvPr id="4" name="Рисунок 3" descr="Single_Lever_Mix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32" y="285728"/>
            <a:ext cx="3143272" cy="3143272"/>
          </a:xfrm>
          <a:prstGeom prst="rect">
            <a:avLst/>
          </a:prstGeom>
        </p:spPr>
      </p:pic>
      <p:pic>
        <p:nvPicPr>
          <p:cNvPr id="5" name="Рисунок 4" descr="10006669dfb68b569cf71d4ea83d34b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3714752"/>
            <a:ext cx="3643338" cy="286542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1928802"/>
            <a:ext cx="55721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chemeClr val="accent4">
                    <a:lumMod val="75000"/>
                  </a:schemeClr>
                </a:solidFill>
              </a:rPr>
              <a:t>конец</a:t>
            </a:r>
            <a:endParaRPr lang="ru-RU" sz="96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43274" y="1785926"/>
            <a:ext cx="55007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>Кран </a:t>
            </a:r>
          </a:p>
          <a:p>
            <a:pPr algn="ctr"/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>Для</a:t>
            </a:r>
          </a:p>
          <a:p>
            <a:pPr algn="ctr"/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>Брезгливых </a:t>
            </a: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Рисунок 2" descr="0_2bf6_c1c5434d_X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500306"/>
            <a:ext cx="3362325" cy="38957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92919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Германская компания </a:t>
            </a:r>
            <a:r>
              <a:rPr lang="ru-RU" sz="2400" dirty="0" err="1"/>
              <a:t>Miscea</a:t>
            </a:r>
            <a:r>
              <a:rPr lang="ru-RU" sz="2400" dirty="0"/>
              <a:t> выпустила на рынок новый бесконтактный водопроводный кран, который предназначен для людей, не любящих прикасаться к сантехнике в общественных туалетах из-за боязни заразиться микробами. Уникальная разработка должна понравится и тем, кто страдает от </a:t>
            </a:r>
            <a:r>
              <a:rPr lang="ru-RU" sz="2400" dirty="0" err="1"/>
              <a:t>гермофобии</a:t>
            </a:r>
            <a:r>
              <a:rPr lang="ru-RU" sz="2400" dirty="0"/>
              <a:t> – панического страха перед микробами. Включить воду или подачу мыла, отрегулировать температуру воды теперь можно не прикасаясь к смесителю – одними жестами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3" name="Рисунок 2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2800" y="428604"/>
            <a:ext cx="3625479" cy="414340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721523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Кран </a:t>
            </a:r>
            <a:r>
              <a:rPr lang="ru-RU" sz="2800" dirty="0" err="1"/>
              <a:t>Miscea</a:t>
            </a:r>
            <a:r>
              <a:rPr lang="ru-RU" sz="2800" dirty="0"/>
              <a:t> оснащен пятью прозрачными секторами, снабженными сенсорами, «чувствующими» приближение руки. Сектора отвечают за подачу воды, мыла, лосьона и увеличение/снижение температуры воды. Для выбора режима достаточно поднести руку к сектору, при этом он начинает светиться.</a:t>
            </a:r>
          </a:p>
          <a:p>
            <a:r>
              <a:rPr lang="ru-RU" sz="2800" b="1" dirty="0"/>
              <a:t>После подачи мыла/лосьона (из бачков, спрятанных под раковиной) кран автоматически</a:t>
            </a:r>
            <a:r>
              <a:rPr lang="ru-RU" sz="2800" dirty="0"/>
              <a:t> переключается на подачу воды.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7522" y="1500174"/>
            <a:ext cx="578647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chemeClr val="accent1">
                    <a:lumMod val="50000"/>
                  </a:schemeClr>
                </a:solidFill>
              </a:rPr>
              <a:t>Кран</a:t>
            </a:r>
          </a:p>
          <a:p>
            <a:pPr algn="ctr"/>
            <a:r>
              <a:rPr lang="ru-RU" sz="6600" dirty="0" smtClean="0">
                <a:solidFill>
                  <a:schemeClr val="accent1">
                    <a:lumMod val="50000"/>
                  </a:schemeClr>
                </a:solidFill>
              </a:rPr>
              <a:t>Нового</a:t>
            </a:r>
          </a:p>
          <a:p>
            <a:pPr algn="ctr"/>
            <a:r>
              <a:rPr lang="ru-RU" sz="6600" dirty="0" smtClean="0">
                <a:solidFill>
                  <a:schemeClr val="accent1">
                    <a:lumMod val="50000"/>
                  </a:schemeClr>
                </a:solidFill>
              </a:rPr>
              <a:t>Типа.</a:t>
            </a:r>
            <a:endParaRPr lang="ru-RU" sz="6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Рисунок 2" descr="Дизайнер Mercedes-Benz изобрел кран нового тип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71480"/>
            <a:ext cx="4214842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42925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Дизайнер </a:t>
            </a:r>
            <a:r>
              <a:rPr lang="ru-RU" sz="2800" dirty="0" err="1" smtClean="0"/>
              <a:t>Bruno</a:t>
            </a:r>
            <a:r>
              <a:rPr lang="ru-RU" sz="2800" dirty="0" smtClean="0"/>
              <a:t>, </a:t>
            </a:r>
            <a:r>
              <a:rPr lang="ru-RU" sz="2800" dirty="0" err="1"/>
              <a:t>Sacco</a:t>
            </a:r>
            <a:r>
              <a:rPr lang="ru-RU" sz="2800" dirty="0"/>
              <a:t>, который принимал и принимает участие в разработке дизайна автомобилей </a:t>
            </a:r>
            <a:r>
              <a:rPr lang="ru-RU" sz="2800" b="1" dirty="0" err="1" smtClean="0"/>
              <a:t>Mercedes</a:t>
            </a:r>
            <a:r>
              <a:rPr lang="ru-RU" sz="2800" b="1" dirty="0" smtClean="0"/>
              <a:t> - </a:t>
            </a:r>
            <a:r>
              <a:rPr lang="ru-RU" sz="2800" b="1" dirty="0" err="1" smtClean="0"/>
              <a:t>Benz</a:t>
            </a:r>
            <a:r>
              <a:rPr lang="ru-RU" sz="2800" dirty="0"/>
              <a:t>, </a:t>
            </a:r>
            <a:r>
              <a:rPr lang="ru-RU" sz="2800" dirty="0" smtClean="0"/>
              <a:t>создал </a:t>
            </a:r>
            <a:r>
              <a:rPr lang="ru-RU" sz="2800" dirty="0"/>
              <a:t>новый тип крана, который резко отличается от всех остальных. В первую очередь, формой самого крана, что приводит к необычному типу струи вытекающей воды. Создатель необычного крана утверждает, что его изобретение позволяет литься воде именно туда, куда </a:t>
            </a:r>
            <a:r>
              <a:rPr lang="ru-RU" sz="2800" dirty="0" smtClean="0"/>
              <a:t>нужно.</a:t>
            </a:r>
            <a:endParaRPr lang="ru-RU" sz="2800" dirty="0"/>
          </a:p>
        </p:txBody>
      </p:sp>
      <p:pic>
        <p:nvPicPr>
          <p:cNvPr id="3" name="Рисунок 2" descr="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1710" y="357166"/>
            <a:ext cx="3446570" cy="450059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0"/>
            <a:ext cx="578647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chemeClr val="accent1">
                    <a:lumMod val="50000"/>
                  </a:schemeClr>
                </a:solidFill>
              </a:rPr>
              <a:t>История смесителей </a:t>
            </a:r>
            <a:endParaRPr lang="ru-RU" sz="6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2333685"/>
            <a:ext cx="9143999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22D28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После падения критской цивилизации, колыбелью европейской культуры стала Греция. Считается, что именно со становлением греческой цивилизации появилось настоящее сантехническое оборудование, в том числе, и смесители, изготовленные металлургическим путем. Первый греческий кран, похожий на современные, был изобретен Героном: это была цилиндрическая труба с отверстием по центру. Внутри располагался поршень с внешней ручкой . Со стороны входа поршня цилиндр имел внутреннюю резьбу, чтобы продвижение поршня осуществлялось не под давлением, а при закручивании. Этот механизм послужил прототипом современных вентильных кранов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471487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22D28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Однако большинство нововведений во всех областях искусства и науки произошло в Романскую эпоху, когда наблюдательный подход к жизни у греков соединился с практичным умом римлян. Именно в Риме произошел значительный прогресс в металлургической области: теперь основными используемыми металлами стали железо, бронза и свинец, а также большое распространение получила латунь. Долгое время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22D28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смесители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22D28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были предметом роскоши, их могли себе позволить только очень богатые и знатные люди. Именно поэтому изначально смесители изготавливались в основном в стиле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22D28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арт-нуво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22D28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или либерти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ANTICO_en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0"/>
            <a:ext cx="3571852" cy="450057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22D28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Первые хромированные краны для ванн появились в Италии после 1870 года, и они также считались признаком роскоши и богатства.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22D28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Начиная с 1950 года появляется две версии кран букс для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22D28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смесителей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22D28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: более дешевая - с резиновыми прокладками, и более дорогая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22D28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22D28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с керамическими дисками. В 1970 году итальянская компания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22D28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Мамоли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22D28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/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22D28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Mamoli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22D28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(Милан) сделала, пожалуй, самое важное открытие в области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22D28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смесителей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22D28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22D28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22D28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22D28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монокомандный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22D28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механизм с кран буксой с резиновыми уплотнительными кольцами. А уже в 1974 году американская компания Идеал Стандарт/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22D28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Ideal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22D28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22D28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Standard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22D28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запустила на рынок первый картридж для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22D28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монокомандного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22D28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смесителя с керамическими дисками.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70</TotalTime>
  <Words>698</Words>
  <Application>Microsoft Office PowerPoint</Application>
  <PresentationFormat>Экран (4:3)</PresentationFormat>
  <Paragraphs>30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2010-09-23T04:35:30Z</dcterms:created>
  <dcterms:modified xsi:type="dcterms:W3CDTF">2010-09-23T05:45:46Z</dcterms:modified>
</cp:coreProperties>
</file>