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4"/>
  </p:notesMasterIdLst>
  <p:sldIdLst>
    <p:sldId id="256" r:id="rId2"/>
    <p:sldId id="257" r:id="rId3"/>
    <p:sldId id="277" r:id="rId4"/>
    <p:sldId id="279" r:id="rId5"/>
    <p:sldId id="270" r:id="rId6"/>
    <p:sldId id="258" r:id="rId7"/>
    <p:sldId id="259" r:id="rId8"/>
    <p:sldId id="275" r:id="rId9"/>
    <p:sldId id="261" r:id="rId10"/>
    <p:sldId id="262" r:id="rId11"/>
    <p:sldId id="263" r:id="rId12"/>
    <p:sldId id="271" r:id="rId13"/>
    <p:sldId id="265" r:id="rId14"/>
    <p:sldId id="266" r:id="rId15"/>
    <p:sldId id="281" r:id="rId16"/>
    <p:sldId id="267" r:id="rId17"/>
    <p:sldId id="272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87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01307-AC1B-4092-BF47-35503520DDE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E3587-3D4F-43AD-A99D-B01BA5D72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3587-3D4F-43AD-A99D-B01BA5D72C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3587-3D4F-43AD-A99D-B01BA5D72C4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F61568-E199-4445-B295-4C46D4893CC3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E1C3AB-1B87-42FA-85D4-B72B86A57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500463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>Вячеслав Леонидович Кондратьев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sz="8600" b="1" dirty="0" smtClean="0"/>
              <a:t>«Сашка»</a:t>
            </a:r>
            <a:endParaRPr lang="ru-RU" sz="8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9293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Деревни, которые они брали, стояли будто мёртвые. Только летели оттуда стаи противно воющих мин, шелестящих снарядов и тянулись нити трассирующих</a:t>
            </a:r>
            <a:r>
              <a:rPr lang="ru-RU" sz="5400" dirty="0" smtClean="0"/>
              <a:t>».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5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sz="4800" dirty="0" smtClean="0">
                <a:solidFill>
                  <a:schemeClr val="tx1"/>
                </a:solidFill>
              </a:rPr>
              <a:t>Из живого видели они лишь </a:t>
            </a:r>
            <a:r>
              <a:rPr lang="ru-RU" sz="4800" b="1" dirty="0" smtClean="0">
                <a:solidFill>
                  <a:schemeClr val="tx1"/>
                </a:solidFill>
              </a:rPr>
              <a:t>танки</a:t>
            </a:r>
            <a:r>
              <a:rPr lang="ru-RU" sz="4800" dirty="0" smtClean="0">
                <a:solidFill>
                  <a:schemeClr val="tx1"/>
                </a:solidFill>
              </a:rPr>
              <a:t>, которые, контратакуя, пёрли на них, урча моторами и поливая их пулемётным огнём, а они метались на заснеженном тогда поле</a:t>
            </a:r>
            <a:r>
              <a:rPr lang="ru-RU" dirty="0" smtClean="0">
                <a:solidFill>
                  <a:schemeClr val="tx1"/>
                </a:solidFill>
              </a:rPr>
              <a:t>…»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F:\vtmir_kart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482600"/>
            <a:ext cx="7874000" cy="589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8229600" cy="557214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sz="4400" dirty="0" smtClean="0"/>
              <a:t>На передовой такой порядок: если ранило, уходишь в тыл, отдай свой автомат или СТВ оставшимся, воевать которым, а сам бери родимую трёхлинейную, образца одна тысяча восемьсот девяносто первого года дробь тридцатого, которую и сдашь в тылу».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5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«…</a:t>
            </a:r>
            <a:r>
              <a:rPr lang="ru-RU" sz="4800" b="1" dirty="0" smtClean="0"/>
              <a:t>как у немца с кормёжкой, и сколько сигарет в день получают, сколько рому, и почему перебоев с минами нет, да мало ли что можно было спросить?»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007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F:\vtmir_kart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482600"/>
            <a:ext cx="7874000" cy="589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Александр Твардовский: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90000"/>
                  </a:schemeClr>
                </a:solidFill>
              </a:rPr>
              <a:t>Да, всё иначе на войне,</a:t>
            </a:r>
            <a:endParaRPr lang="ru-RU" sz="4000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90000"/>
                </a:schemeClr>
              </a:solidFill>
            </a:endParaRPr>
          </a:p>
          <a:p>
            <a:pPr>
              <a:buNone/>
            </a:pPr>
            <a:r>
              <a:rPr lang="ru-RU" sz="4000" i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90000"/>
                  </a:schemeClr>
                </a:solidFill>
              </a:rPr>
              <a:t>Чем думать мог любой,</a:t>
            </a:r>
            <a:endParaRPr lang="ru-RU" sz="4000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90000"/>
                </a:schemeClr>
              </a:solidFill>
            </a:endParaRPr>
          </a:p>
          <a:p>
            <a:pPr>
              <a:buNone/>
            </a:pPr>
            <a:r>
              <a:rPr lang="ru-RU" sz="4000" i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90000"/>
                  </a:schemeClr>
                </a:solidFill>
              </a:rPr>
              <a:t>И солью пота на спине</a:t>
            </a:r>
            <a:endParaRPr lang="ru-RU" sz="4000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90000"/>
                </a:schemeClr>
              </a:solidFill>
            </a:endParaRPr>
          </a:p>
          <a:p>
            <a:pPr>
              <a:buNone/>
            </a:pPr>
            <a:r>
              <a:rPr lang="ru-RU" sz="4000" i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90000"/>
                  </a:schemeClr>
                </a:solidFill>
              </a:rPr>
              <a:t>Проступит подвиг твой.</a:t>
            </a:r>
            <a:endParaRPr lang="ru-RU" sz="4000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90000"/>
                </a:schemeClr>
              </a:solidFill>
            </a:endParaRPr>
          </a:p>
          <a:p>
            <a:pPr algn="r">
              <a:buNone/>
            </a:pPr>
            <a:r>
              <a:rPr lang="ru-RU" sz="4000" i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90000"/>
                  </a:schemeClr>
                </a:solidFill>
              </a:rPr>
              <a:t>(«Сержант Василий </a:t>
            </a:r>
            <a:r>
              <a:rPr lang="ru-RU" sz="4000" i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90000"/>
                  </a:schemeClr>
                </a:solidFill>
              </a:rPr>
              <a:t>Мысенков</a:t>
            </a:r>
            <a:r>
              <a:rPr lang="ru-RU" sz="4000" i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90000"/>
                  </a:schemeClr>
                </a:solidFill>
              </a:rPr>
              <a:t>») </a:t>
            </a:r>
            <a:endParaRPr lang="ru-RU" sz="4000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90000"/>
                </a:schemeClr>
              </a:solidFill>
            </a:endParaRP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F:\vtmir_kart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482600"/>
            <a:ext cx="7874000" cy="589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События Сашкиной 2-месячной фронтовой жизни: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b="1" dirty="0" smtClean="0"/>
              <a:t>Добывает валенки для ротного;</a:t>
            </a:r>
          </a:p>
          <a:p>
            <a:r>
              <a:rPr lang="ru-RU" sz="3600" b="1" dirty="0" smtClean="0"/>
              <a:t>Возвращается к ребятам отдать автомат;</a:t>
            </a:r>
          </a:p>
          <a:p>
            <a:r>
              <a:rPr lang="ru-RU" sz="3600" b="1" dirty="0" smtClean="0"/>
              <a:t>Ведёт санитаров к раненому;</a:t>
            </a:r>
          </a:p>
          <a:p>
            <a:r>
              <a:rPr lang="ru-RU" sz="3600" b="1" dirty="0" smtClean="0"/>
              <a:t>Берёт в плен немца и отказывается его расстреливать;</a:t>
            </a:r>
          </a:p>
          <a:p>
            <a:r>
              <a:rPr lang="ru-RU" sz="3600" b="1" dirty="0" smtClean="0"/>
              <a:t>Встреча с Зиной;</a:t>
            </a:r>
          </a:p>
          <a:p>
            <a:r>
              <a:rPr lang="ru-RU" sz="3600" b="1" dirty="0" smtClean="0"/>
              <a:t>Выручает лейтенанта Володю.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7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742950" indent="-742950" algn="ctr"/>
            <a:r>
              <a:rPr lang="ru-RU" b="1" i="1" dirty="0" smtClean="0"/>
              <a:t>– </a:t>
            </a:r>
            <a:r>
              <a:rPr lang="ru-RU" sz="7200" b="1" i="1" dirty="0" smtClean="0"/>
              <a:t>Почему Сашка не может расстрелять плененного им немца?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643570" y="1285836"/>
            <a:ext cx="3500430" cy="557216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В. Кондратьев:</a:t>
            </a:r>
          </a:p>
          <a:p>
            <a:endParaRPr lang="ru-RU" sz="2400" dirty="0" smtClean="0"/>
          </a:p>
          <a:p>
            <a:r>
              <a:rPr lang="ru-RU" sz="2400" dirty="0" smtClean="0"/>
              <a:t>«</a:t>
            </a:r>
            <a:r>
              <a:rPr lang="ru-RU" sz="2400" b="1" i="1" dirty="0" smtClean="0"/>
              <a:t>Моя война </a:t>
            </a:r>
            <a:r>
              <a:rPr lang="ru-RU" sz="2400" i="1" dirty="0" smtClean="0"/>
              <a:t>– это стойкость и мужество солдат и офицеров, это страшный пехотный бой, это мокрые окопы. </a:t>
            </a:r>
            <a:r>
              <a:rPr lang="ru-RU" sz="2400" b="1" i="1" dirty="0" smtClean="0"/>
              <a:t>Моя война</a:t>
            </a:r>
            <a:r>
              <a:rPr lang="ru-RU" sz="2400" i="1" dirty="0" smtClean="0"/>
              <a:t> – это нехватка снарядов, мин…»; </a:t>
            </a:r>
          </a:p>
          <a:p>
            <a:r>
              <a:rPr lang="ru-RU" sz="2400" i="1" dirty="0" smtClean="0"/>
              <a:t>«о своей войне рассказать могу только сам»</a:t>
            </a:r>
            <a:endParaRPr lang="ru-RU" sz="2400" dirty="0" smtClean="0"/>
          </a:p>
          <a:p>
            <a:endParaRPr lang="ru-RU" sz="2800" dirty="0"/>
          </a:p>
        </p:txBody>
      </p:sp>
      <p:pic>
        <p:nvPicPr>
          <p:cNvPr id="1026" name="Picture 2" descr="C:\Documents and Settings\Админстратор\Мои документы\0085254119080118089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357166"/>
            <a:ext cx="5000659" cy="650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00710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8000" b="1" dirty="0" smtClean="0"/>
              <a:t>Встреча  с Зиной</a:t>
            </a:r>
            <a:r>
              <a:rPr lang="ru-RU" sz="8000" dirty="0" smtClean="0"/>
              <a:t>. </a:t>
            </a:r>
            <a:br>
              <a:rPr lang="ru-RU" sz="8000" dirty="0" smtClean="0"/>
            </a:br>
            <a:r>
              <a:rPr lang="ru-RU" sz="8000" dirty="0" smtClean="0"/>
              <a:t>Испытание любовью.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5000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ru-RU" sz="6000" b="1" dirty="0" smtClean="0"/>
              <a:t>Испытание дружбой.</a:t>
            </a:r>
            <a:r>
              <a:rPr lang="ru-RU" sz="6000" dirty="0" smtClean="0"/>
              <a:t> </a:t>
            </a:r>
            <a:br>
              <a:rPr lang="ru-RU" sz="6000" dirty="0" smtClean="0"/>
            </a:br>
            <a:r>
              <a:rPr lang="ru-RU" sz="6000" dirty="0" smtClean="0"/>
              <a:t>История краткой фронтовой дружбы с лейтенантом Володей.</a:t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5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ru-RU" sz="4800" b="1" dirty="0" smtClean="0"/>
              <a:t>Человечность, </a:t>
            </a:r>
            <a:br>
              <a:rPr lang="ru-RU" sz="4800" b="1" dirty="0" smtClean="0"/>
            </a:br>
            <a:r>
              <a:rPr lang="ru-RU" sz="4800" b="1" dirty="0" smtClean="0"/>
              <a:t>убеждённость, </a:t>
            </a:r>
            <a:br>
              <a:rPr lang="ru-RU" sz="4800" b="1" dirty="0" smtClean="0"/>
            </a:br>
            <a:r>
              <a:rPr lang="ru-RU" sz="4800" b="1" dirty="0" smtClean="0"/>
              <a:t>сила воли, </a:t>
            </a:r>
            <a:br>
              <a:rPr lang="ru-RU" sz="4800" b="1" dirty="0" smtClean="0"/>
            </a:br>
            <a:r>
              <a:rPr lang="ru-RU" sz="4800" b="1" dirty="0" smtClean="0"/>
              <a:t>благородство, </a:t>
            </a:r>
            <a:br>
              <a:rPr lang="ru-RU" sz="4800" b="1" dirty="0" smtClean="0"/>
            </a:br>
            <a:r>
              <a:rPr lang="ru-RU" sz="4800" b="1" dirty="0" smtClean="0"/>
              <a:t>великодушие, чувство товарищества,</a:t>
            </a:r>
            <a:br>
              <a:rPr lang="ru-RU" sz="4800" b="1" dirty="0" smtClean="0"/>
            </a:br>
            <a:r>
              <a:rPr lang="ru-RU" sz="4800" b="1" dirty="0" smtClean="0"/>
              <a:t> любовь к людям </a:t>
            </a:r>
            <a:br>
              <a:rPr lang="ru-RU" sz="4800" b="1" dirty="0" smtClean="0"/>
            </a:br>
            <a:r>
              <a:rPr lang="ru-RU" sz="4800" b="1" dirty="0" smtClean="0"/>
              <a:t>– </a:t>
            </a:r>
            <a:r>
              <a:rPr lang="ru-RU" sz="4800" b="1" u="dashLo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это его суть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А. Твардовский «Я убит подо Ржевом…»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1844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6130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sz="2400" b="1" dirty="0" smtClean="0"/>
              <a:t>Я убит подо Ржевом</a:t>
            </a:r>
            <a:br>
              <a:rPr lang="ru-RU" sz="2400" b="1" dirty="0" smtClean="0"/>
            </a:br>
            <a:r>
              <a:rPr lang="ru-RU" sz="2400" b="1" dirty="0" smtClean="0"/>
              <a:t>В безыменном болоте, </a:t>
            </a:r>
            <a:br>
              <a:rPr lang="ru-RU" sz="2400" b="1" dirty="0" smtClean="0"/>
            </a:br>
            <a:r>
              <a:rPr lang="ru-RU" sz="2400" b="1" dirty="0" smtClean="0"/>
              <a:t>В пятой роте, на левом,</a:t>
            </a:r>
            <a:br>
              <a:rPr lang="ru-RU" sz="2400" b="1" dirty="0" smtClean="0"/>
            </a:br>
            <a:r>
              <a:rPr lang="ru-RU" sz="2400" b="1" dirty="0" smtClean="0"/>
              <a:t>При жестоком налете. </a:t>
            </a:r>
            <a:br>
              <a:rPr lang="ru-RU" sz="2400" b="1" dirty="0" smtClean="0"/>
            </a:br>
            <a:r>
              <a:rPr lang="ru-RU" sz="2400" b="1" dirty="0" smtClean="0"/>
              <a:t>Я не слышал разрыва,</a:t>
            </a:r>
            <a:br>
              <a:rPr lang="ru-RU" sz="2400" b="1" dirty="0" smtClean="0"/>
            </a:br>
            <a:r>
              <a:rPr lang="ru-RU" sz="2400" b="1" dirty="0" smtClean="0"/>
              <a:t>Я не видел той вспышки, –</a:t>
            </a:r>
            <a:br>
              <a:rPr lang="ru-RU" sz="2400" b="1" dirty="0" smtClean="0"/>
            </a:br>
            <a:r>
              <a:rPr lang="ru-RU" sz="2400" b="1" dirty="0" smtClean="0"/>
              <a:t>Точно в пропасть с обрыва –</a:t>
            </a:r>
            <a:br>
              <a:rPr lang="ru-RU" sz="2400" b="1" dirty="0" smtClean="0"/>
            </a:br>
            <a:r>
              <a:rPr lang="ru-RU" sz="2400" b="1" dirty="0" smtClean="0"/>
              <a:t>И ни дна, ни покрышки.</a:t>
            </a:r>
            <a:br>
              <a:rPr lang="ru-RU" sz="2400" b="1" dirty="0" smtClean="0"/>
            </a:br>
            <a:r>
              <a:rPr lang="ru-RU" sz="2400" b="1" dirty="0" smtClean="0"/>
              <a:t>И во всем этом мире,</a:t>
            </a:r>
            <a:br>
              <a:rPr lang="ru-RU" sz="2400" b="1" dirty="0" smtClean="0"/>
            </a:br>
            <a:r>
              <a:rPr lang="ru-RU" sz="2400" b="1" dirty="0" smtClean="0"/>
              <a:t>До конца его дней, ни петлички, ни лычки</a:t>
            </a:r>
            <a:br>
              <a:rPr lang="ru-RU" sz="2400" b="1" dirty="0" smtClean="0"/>
            </a:br>
            <a:r>
              <a:rPr lang="ru-RU" sz="2400" b="1" dirty="0" smtClean="0"/>
              <a:t>С гимнастерки моей.</a:t>
            </a:r>
            <a:br>
              <a:rPr lang="ru-RU" sz="2400" b="1" dirty="0" smtClean="0"/>
            </a:br>
            <a:r>
              <a:rPr lang="ru-RU" sz="2400" b="1" dirty="0" smtClean="0"/>
              <a:t>Я – где корни слепые</a:t>
            </a:r>
            <a:br>
              <a:rPr lang="ru-RU" sz="2400" b="1" dirty="0" smtClean="0"/>
            </a:br>
            <a:r>
              <a:rPr lang="ru-RU" sz="2400" b="1" dirty="0" smtClean="0"/>
              <a:t>Ищут корма во тьме;</a:t>
            </a:r>
            <a:br>
              <a:rPr lang="ru-RU" sz="2400" b="1" dirty="0" smtClean="0"/>
            </a:br>
            <a:r>
              <a:rPr lang="ru-RU" sz="2400" b="1" dirty="0" smtClean="0"/>
              <a:t>Я – где с облачком пыли</a:t>
            </a:r>
            <a:br>
              <a:rPr lang="ru-RU" sz="2400" b="1" dirty="0" smtClean="0"/>
            </a:br>
            <a:r>
              <a:rPr lang="ru-RU" sz="2400" b="1" dirty="0" smtClean="0"/>
              <a:t>Ходит рожь на холме;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Я – где крик петушиный</a:t>
            </a:r>
          </a:p>
          <a:p>
            <a:pPr>
              <a:buNone/>
            </a:pPr>
            <a:r>
              <a:rPr lang="ru-RU" b="1" dirty="0" smtClean="0"/>
              <a:t>    На заре по росе;</a:t>
            </a:r>
            <a:br>
              <a:rPr lang="ru-RU" b="1" dirty="0" smtClean="0"/>
            </a:br>
            <a:r>
              <a:rPr lang="ru-RU" b="1" dirty="0" smtClean="0"/>
              <a:t>Я – где ваши машины</a:t>
            </a:r>
            <a:br>
              <a:rPr lang="ru-RU" b="1" dirty="0" smtClean="0"/>
            </a:br>
            <a:r>
              <a:rPr lang="ru-RU" b="1" dirty="0" smtClean="0"/>
              <a:t>Воздух рвут на шоссе;</a:t>
            </a:r>
            <a:br>
              <a:rPr lang="ru-RU" b="1" dirty="0" smtClean="0"/>
            </a:br>
            <a:r>
              <a:rPr lang="ru-RU" b="1" dirty="0" smtClean="0"/>
              <a:t>Где травинку к травинке</a:t>
            </a:r>
            <a:br>
              <a:rPr lang="ru-RU" b="1" dirty="0" smtClean="0"/>
            </a:br>
            <a:r>
              <a:rPr lang="ru-RU" b="1" dirty="0" smtClean="0"/>
              <a:t>Речка травы прядет, –</a:t>
            </a:r>
            <a:br>
              <a:rPr lang="ru-RU" b="1" dirty="0" smtClean="0"/>
            </a:br>
            <a:r>
              <a:rPr lang="ru-RU" b="1" dirty="0" smtClean="0"/>
              <a:t>Там, куда на поминки</a:t>
            </a:r>
            <a:br>
              <a:rPr lang="ru-RU" b="1" dirty="0" smtClean="0"/>
            </a:br>
            <a:r>
              <a:rPr lang="ru-RU" b="1" dirty="0" smtClean="0"/>
              <a:t>Даже мать не придет.</a:t>
            </a:r>
            <a:br>
              <a:rPr lang="ru-RU" b="1" dirty="0" smtClean="0"/>
            </a:br>
            <a:r>
              <a:rPr lang="ru-RU" b="1" dirty="0" smtClean="0"/>
              <a:t>Подсчитайте, живые,</a:t>
            </a:r>
            <a:br>
              <a:rPr lang="ru-RU" b="1" dirty="0" smtClean="0"/>
            </a:br>
            <a:r>
              <a:rPr lang="ru-RU" b="1" dirty="0" smtClean="0"/>
              <a:t>Сколько сроку назад</a:t>
            </a:r>
            <a:br>
              <a:rPr lang="ru-RU" b="1" dirty="0" smtClean="0"/>
            </a:br>
            <a:r>
              <a:rPr lang="ru-RU" b="1" dirty="0" smtClean="0"/>
              <a:t>Был на фронте впервые</a:t>
            </a:r>
            <a:br>
              <a:rPr lang="ru-RU" b="1" dirty="0" smtClean="0"/>
            </a:br>
            <a:r>
              <a:rPr lang="ru-RU" b="1" dirty="0" smtClean="0"/>
              <a:t>Назван вдруг Сталинград.</a:t>
            </a:r>
            <a:br>
              <a:rPr lang="ru-RU" b="1" dirty="0" smtClean="0"/>
            </a:br>
            <a:r>
              <a:rPr lang="ru-RU" b="1" dirty="0" smtClean="0"/>
              <a:t>Фронт горел, не стихая,</a:t>
            </a:r>
            <a:br>
              <a:rPr lang="ru-RU" b="1" dirty="0" smtClean="0"/>
            </a:br>
            <a:r>
              <a:rPr lang="ru-RU" b="1" dirty="0" smtClean="0"/>
              <a:t>Как на теле рубец.</a:t>
            </a:r>
            <a:br>
              <a:rPr lang="ru-RU" b="1" dirty="0" smtClean="0"/>
            </a:br>
            <a:r>
              <a:rPr lang="ru-RU" b="1" dirty="0" smtClean="0"/>
              <a:t>Я убит и не знаю,</a:t>
            </a:r>
            <a:br>
              <a:rPr lang="ru-RU" b="1" dirty="0" smtClean="0"/>
            </a:br>
            <a:r>
              <a:rPr lang="ru-RU" b="1" dirty="0" smtClean="0"/>
              <a:t>Наш ли Ржев, наконец?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«</a:t>
            </a:r>
            <a:r>
              <a:rPr lang="ru-RU" b="1" i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 войне придумывать не надо». </a:t>
            </a:r>
            <a:br>
              <a:rPr lang="ru-RU" b="1" i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i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i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i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«У каждого писателя должна быть сверхзадача. И для меня она заключалась в том, чтобы рассказать ту правду о войне, которая ещё не написана</a:t>
            </a:r>
            <a:r>
              <a:rPr lang="ru-RU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». </a:t>
            </a:r>
            <a:br>
              <a:rPr lang="ru-RU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В.Кондратьев.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5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dirty="0" smtClean="0"/>
              <a:t>«</a:t>
            </a:r>
            <a:r>
              <a:rPr lang="ru-RU" sz="4400" i="1" dirty="0" smtClean="0"/>
              <a:t>История Сашки – это история человека, оказавшегося в самое трудное время в самом трудном месте, на самой трудной должности – солдатской,</a:t>
            </a:r>
            <a:r>
              <a:rPr lang="ru-RU" sz="4400" dirty="0" smtClean="0"/>
              <a:t>”– пишет </a:t>
            </a:r>
            <a:r>
              <a:rPr lang="ru-RU" sz="4400" b="1" dirty="0" smtClean="0"/>
              <a:t>К.Симонов</a:t>
            </a:r>
            <a:r>
              <a:rPr lang="ru-RU" sz="4400" dirty="0" smtClean="0"/>
              <a:t>.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История Сашки – это история человека, оказавшегося в самое трудное время в самом трудном месте, на самой трудной должности – солдатской”– пишет К.Симонов.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Георгий</a:t>
            </a:r>
            <a:br>
              <a:rPr lang="ru-RU" sz="2400" dirty="0" smtClean="0"/>
            </a:br>
            <a:r>
              <a:rPr lang="ru-RU" sz="2400" dirty="0" smtClean="0"/>
              <a:t>Константинович Жуко</a:t>
            </a:r>
            <a:r>
              <a:rPr lang="ru-RU" sz="2700" dirty="0" smtClean="0"/>
              <a:t>в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в </a:t>
            </a:r>
            <a:r>
              <a:rPr lang="ru-RU" sz="3200" u="words" dirty="0" smtClean="0"/>
              <a:t>период наступления</a:t>
            </a:r>
            <a:r>
              <a:rPr lang="ru-RU" sz="3200" dirty="0" smtClean="0"/>
              <a:t> устанавливается норма расхода боеприпасов – </a:t>
            </a:r>
            <a:r>
              <a:rPr lang="ru-RU" sz="3200" u="words" dirty="0" smtClean="0"/>
              <a:t>1-2 выстрела в сутки на орудие</a:t>
            </a:r>
            <a:r>
              <a:rPr lang="ru-RU" sz="2800" dirty="0" smtClean="0"/>
              <a:t>! </a:t>
            </a:r>
            <a:endParaRPr lang="ru-RU" sz="2800" dirty="0"/>
          </a:p>
        </p:txBody>
      </p:sp>
      <p:pic>
        <p:nvPicPr>
          <p:cNvPr id="1026" name="Picture 2" descr="C:\Documents and Settings\Админстратор\Мои документы\konstantin_vasilyev_1968_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521497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Константин Константинович Рокоссовский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«</a:t>
            </a:r>
            <a:r>
              <a:rPr lang="ru-RU" sz="2000" b="1" i="1" dirty="0" smtClean="0"/>
              <a:t>В полках и дивизиях не хватало солдат, пулемётов, миномётов, артиллерии, боеприпасов, танков остались единицы… Парадокс: сильнейший обороняется, а более слабый наступает. Причём в наших условиях, по пояс в снегу».</a:t>
            </a:r>
            <a:endParaRPr lang="ru-RU" sz="2000" b="1" dirty="0" smtClean="0"/>
          </a:p>
          <a:p>
            <a:endParaRPr lang="ru-RU" sz="2000" b="1" dirty="0"/>
          </a:p>
        </p:txBody>
      </p:sp>
      <p:pic>
        <p:nvPicPr>
          <p:cNvPr id="1026" name="Picture 2" descr="F:\Rokosovsk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49292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143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7200" b="1" dirty="0" smtClean="0"/>
              <a:t>Всем воевавшим подо Ржевом –</a:t>
            </a:r>
            <a:br>
              <a:rPr lang="ru-RU" sz="7200" b="1" dirty="0" smtClean="0"/>
            </a:br>
            <a:r>
              <a:rPr lang="ru-RU" sz="7200" b="1" dirty="0" smtClean="0"/>
              <a:t>живым и мертвым – посвящена эта повесть…</a:t>
            </a:r>
            <a:endParaRPr lang="ru-RU" sz="7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608546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«</a:t>
            </a:r>
            <a:r>
              <a:rPr lang="ru-RU" sz="3200" b="1" i="1" dirty="0" smtClean="0"/>
              <a:t>Всплёскивались ракеты в небо, рассыпались там голубоватым светом, а потом с шипом, уже погасшие, шли вниз к развороченной снарядами и минами земле… Порой небо прорезывалось трассирующими, порой тишину взрывали пулемётные очереди или артиллерийская канонада… Как </a:t>
            </a:r>
            <a:r>
              <a:rPr lang="ru-RU" sz="3200" b="1" i="1" u="sng" dirty="0" smtClean="0"/>
              <a:t>обычно</a:t>
            </a:r>
            <a:r>
              <a:rPr lang="ru-RU" sz="3200" b="1" i="1" dirty="0" smtClean="0"/>
              <a:t>…»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694</TotalTime>
  <Words>459</Words>
  <Application>Microsoft Office PowerPoint</Application>
  <PresentationFormat>Экран (4:3)</PresentationFormat>
  <Paragraphs>43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Вячеслав Леонидович Кондратьев </vt:lpstr>
      <vt:lpstr>Слайд 2</vt:lpstr>
      <vt:lpstr>А. Твардовский «Я убит подо Ржевом…»</vt:lpstr>
      <vt:lpstr> «О войне придумывать не надо».   «У каждого писателя должна быть сверхзадача. И для меня она заключалась в том, чтобы рассказать ту правду о войне, которая ещё не написана».                                 В.Кондратьев. </vt:lpstr>
      <vt:lpstr>«История Сашки – это история человека, оказавшегося в самое трудное время в самом трудном месте, на самой трудной должности – солдатской,”– пишет К.Симонов. </vt:lpstr>
      <vt:lpstr>Георгий Константинович Жуков</vt:lpstr>
      <vt:lpstr>Константин Константинович Рокоссовский</vt:lpstr>
      <vt:lpstr>  Всем воевавшим подо Ржевом – живым и мертвым – посвящена эта повесть…</vt:lpstr>
      <vt:lpstr>«Всплёскивались ракеты в небо, рассыпались там голубоватым светом, а потом с шипом, уже погасшие, шли вниз к развороченной снарядами и минами земле… Порой небо прорезывалось трассирующими, порой тишину взрывали пулемётные очереди или артиллерийская канонада… Как обычно…» </vt:lpstr>
      <vt:lpstr>«Деревни, которые они брали, стояли будто мёртвые. Только летели оттуда стаи противно воющих мин, шелестящих снарядов и тянулись нити трассирующих».</vt:lpstr>
      <vt:lpstr>«Из живого видели они лишь танки, которые, контратакуя, пёрли на них, урча моторами и поливая их пулемётным огнём, а они метались на заснеженном тогда поле…»</vt:lpstr>
      <vt:lpstr>Слайд 12</vt:lpstr>
      <vt:lpstr>«На передовой такой порядок: если ранило, уходишь в тыл, отдай свой автомат или СТВ оставшимся, воевать которым, а сам бери родимую трёхлинейную, образца одна тысяча восемьсот девяносто первого года дробь тридцатого, которую и сдашь в тылу».</vt:lpstr>
      <vt:lpstr>«…как у немца с кормёжкой, и сколько сигарет в день получают, сколько рому, и почему перебоев с минами нет, да мало ли что можно было спросить?»</vt:lpstr>
      <vt:lpstr>Слайд 15</vt:lpstr>
      <vt:lpstr>Александр Твардовский:</vt:lpstr>
      <vt:lpstr>Слайд 17</vt:lpstr>
      <vt:lpstr>События Сашкиной 2-месячной фронтовой жизни:</vt:lpstr>
      <vt:lpstr>– Почему Сашка не может расстрелять плененного им немца? </vt:lpstr>
      <vt:lpstr>Встреча  с Зиной.  Испытание любовью.</vt:lpstr>
      <vt:lpstr>Испытание дружбой.  История краткой фронтовой дружбы с лейтенантом Володей. </vt:lpstr>
      <vt:lpstr>Человечность,  убеждённость,  сила воли,  благородство,  великодушие, чувство товарищества,  любовь к людям  – это его суть.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Вячеслав Леонидович Кондратьев </dc:title>
  <dc:creator>Админстратор</dc:creator>
  <cp:lastModifiedBy>Админстратор</cp:lastModifiedBy>
  <cp:revision>75</cp:revision>
  <dcterms:created xsi:type="dcterms:W3CDTF">2010-02-02T13:58:32Z</dcterms:created>
  <dcterms:modified xsi:type="dcterms:W3CDTF">2010-02-10T17:03:27Z</dcterms:modified>
</cp:coreProperties>
</file>