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E74C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648EF2A-443B-49AA-BDDC-336742EA5637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A39D325-2159-4440-9548-B52098858B6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23713E-83DA-43AE-8C74-CE876DE8B625}" type="slidenum">
              <a:rPr lang="ru-RU"/>
              <a:pPr/>
              <a:t>1</a:t>
            </a:fld>
            <a:endParaRPr lang="ru-RU"/>
          </a:p>
        </p:txBody>
      </p:sp>
      <p:sp>
        <p:nvSpPr>
          <p:cNvPr id="174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4C27A5-EF24-4164-85E6-132CFF912F59}" type="slidenum">
              <a:rPr lang="ru-RU"/>
              <a:pPr/>
              <a:t>2</a:t>
            </a:fld>
            <a:endParaRPr lang="ru-RU"/>
          </a:p>
        </p:txBody>
      </p:sp>
      <p:sp>
        <p:nvSpPr>
          <p:cNvPr id="184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4A853-2140-4EEC-BDDB-9B4478E3DD93}" type="slidenum">
              <a:rPr lang="ru-RU"/>
              <a:pPr/>
              <a:t>3</a:t>
            </a:fld>
            <a:endParaRPr lang="ru-RU"/>
          </a:p>
        </p:txBody>
      </p:sp>
      <p:sp>
        <p:nvSpPr>
          <p:cNvPr id="194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3A605-90F9-460B-9C96-4838FA58A76D}" type="slidenum">
              <a:rPr lang="ru-RU"/>
              <a:pPr/>
              <a:t>4</a:t>
            </a:fld>
            <a:endParaRPr lang="ru-RU"/>
          </a:p>
        </p:txBody>
      </p:sp>
      <p:sp>
        <p:nvSpPr>
          <p:cNvPr id="204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EF29A7-AB76-4B3F-B5EB-301B8AB734DE}" type="slidenum">
              <a:rPr lang="ru-RU"/>
              <a:pPr/>
              <a:t>5</a:t>
            </a:fld>
            <a:endParaRPr lang="ru-RU"/>
          </a:p>
        </p:txBody>
      </p:sp>
      <p:sp>
        <p:nvSpPr>
          <p:cNvPr id="215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A919C1-813A-45EA-A6F4-DB4005A5412E}" type="slidenum">
              <a:rPr lang="ru-RU"/>
              <a:pPr/>
              <a:t>6</a:t>
            </a:fld>
            <a:endParaRPr lang="ru-RU"/>
          </a:p>
        </p:txBody>
      </p:sp>
      <p:sp>
        <p:nvSpPr>
          <p:cNvPr id="2253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DE2D5D-C211-4639-96D1-049A82E23409}" type="slidenum">
              <a:rPr lang="ru-RU"/>
              <a:pPr/>
              <a:t>7</a:t>
            </a:fld>
            <a:endParaRPr lang="ru-RU"/>
          </a:p>
        </p:txBody>
      </p:sp>
      <p:sp>
        <p:nvSpPr>
          <p:cNvPr id="235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28D922-849E-440B-B268-EFBB819C5A50}" type="slidenum">
              <a:rPr lang="ru-RU"/>
              <a:pPr/>
              <a:t>8</a:t>
            </a:fld>
            <a:endParaRPr lang="ru-RU"/>
          </a:p>
        </p:txBody>
      </p:sp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E74FDC-63D2-4182-BF54-DE45D4E301E8}" type="slidenum">
              <a:rPr lang="ru-RU"/>
              <a:pPr/>
              <a:t>9</a:t>
            </a:fld>
            <a:endParaRPr lang="ru-RU"/>
          </a:p>
        </p:txBody>
      </p:sp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2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3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7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8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5159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5160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61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5162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163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64" name="Rectangle 4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5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166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F119C23-C20F-4568-91E3-CCB3C8A4C1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FC821-0C67-4ABA-98A4-C2D731339A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128F5-0765-49CF-A5DD-4A915F5F79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2D576-AF1B-4FB8-BDC3-02FD3BADF3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AD646-B727-47EF-8A1F-55498D73B7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64354-1B2F-4956-93E4-CD83631AAE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A559C-64D1-4942-A916-A5092A4B51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95B08-9AE5-41C5-95F4-615BA3772D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5E975-62D1-4D69-A231-F68CFFED0B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8D01C-3663-421A-BE1F-44D1BA6BA8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A7EBB-D7E3-43D9-ABA1-A0BBE0B49A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57647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6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35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136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37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4138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1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40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41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142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0105B1C-392E-4311-8B60-660194A5130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8291512" cy="2520950"/>
          </a:xfrm>
        </p:spPr>
        <p:txBody>
          <a:bodyPr/>
          <a:lstStyle/>
          <a:p>
            <a:r>
              <a:rPr lang="ru-RU" sz="6600" b="1" i="1">
                <a:solidFill>
                  <a:schemeClr val="tx1"/>
                </a:solidFill>
              </a:rPr>
              <a:t>Афанасий Афанасьевич Фет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27313" y="5589588"/>
            <a:ext cx="5040312" cy="10556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Автор: </a:t>
            </a:r>
            <a:r>
              <a:rPr lang="ru-RU" sz="2400" dirty="0" err="1" smtClean="0"/>
              <a:t>Голайденко</a:t>
            </a:r>
            <a:r>
              <a:rPr lang="ru-RU" sz="2400" dirty="0" smtClean="0"/>
              <a:t> А.Г. – учитель русского языка и литературы МОУ СОШ №14 </a:t>
            </a:r>
            <a:r>
              <a:rPr lang="ru-RU" sz="2400" dirty="0" err="1" smtClean="0"/>
              <a:t>г.Губахи</a:t>
            </a:r>
            <a:r>
              <a:rPr lang="ru-RU" sz="2400" dirty="0" smtClean="0"/>
              <a:t> </a:t>
            </a:r>
            <a:r>
              <a:rPr lang="ru-RU" sz="2400" smtClean="0"/>
              <a:t>Пермского края</a:t>
            </a:r>
            <a:endParaRPr lang="ru-RU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205038"/>
            <a:ext cx="22320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i="1"/>
              <a:t>Фет Афанасий Афанасьевич</a:t>
            </a:r>
            <a:br>
              <a:rPr lang="ru-RU" sz="4000" i="1"/>
            </a:br>
            <a:r>
              <a:rPr lang="ru-RU" sz="4000" u="sng"/>
              <a:t>1820 — 1892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8313" y="1628775"/>
            <a:ext cx="3813175" cy="4537075"/>
          </a:xfrm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4787900" y="2276475"/>
            <a:ext cx="3744913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/>
              <a:t>Русский поэт (настоящая фамилия Шеншин), член-корреспондент Петербургской Академии Наук (1886).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0"/>
            <a:ext cx="4752975" cy="6597650"/>
          </a:xfrm>
          <a:noFill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   </a:t>
            </a:r>
            <a:r>
              <a:rPr lang="ru-RU" sz="2400"/>
              <a:t>Родился в октябре или ноябре в селе Новоселки Орловской губернии. Его отцом был богатый помещик А. Шеншин, мать — Каролина Шарлотта Фёт, приехавшая из Германии. Родители не состояли в браке. Мальчик был записан сыном Шеншина, но когда ему было 14 лет, обнаружилась юридическая незаконность этой записи, что лишало его привилегий, дававшихся потомственным дворянам. Отныне он должен был носить фамилию </a:t>
            </a:r>
            <a:r>
              <a:rPr lang="ru-RU" sz="2400" i="1"/>
              <a:t>Фет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404813"/>
            <a:ext cx="37449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63938" y="188913"/>
            <a:ext cx="5580062" cy="5942012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Учился в немецкой школе-пансионате в городе </a:t>
            </a:r>
            <a:r>
              <a:rPr lang="ru-RU" sz="2800" i="1"/>
              <a:t>Верро </a:t>
            </a:r>
            <a:r>
              <a:rPr lang="ru-RU" sz="2800"/>
              <a:t>(ныне Выру, Эстония), затем в пансионе профессора </a:t>
            </a:r>
            <a:r>
              <a:rPr lang="ru-RU" sz="2800" i="1"/>
              <a:t>Погодина</a:t>
            </a:r>
            <a:r>
              <a:rPr lang="ru-RU" sz="2800"/>
              <a:t>, в который поступил для подготовки в Московский университет.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/>
              <a:t>   Окончил в </a:t>
            </a:r>
            <a:r>
              <a:rPr lang="ru-RU" sz="2800" i="1"/>
              <a:t>1844</a:t>
            </a:r>
            <a:r>
              <a:rPr lang="ru-RU" sz="2800"/>
              <a:t> словесное отделение философского факультета университета, где сдружился с </a:t>
            </a:r>
            <a:r>
              <a:rPr lang="ru-RU" sz="2800" i="1"/>
              <a:t>Григорьевым</a:t>
            </a:r>
            <a:r>
              <a:rPr lang="ru-RU" sz="2800"/>
              <a:t>, своим сверстником, товарищем по увлечению поэзией. 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188913"/>
            <a:ext cx="1819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4076700"/>
            <a:ext cx="18319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060575"/>
            <a:ext cx="18494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5076825" cy="6858000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/>
              <a:t>    Ради достижения своей цели — </a:t>
            </a:r>
            <a:r>
              <a:rPr lang="ru-RU" sz="2800" i="1"/>
              <a:t>вернуть дворянское звание</a:t>
            </a:r>
            <a:r>
              <a:rPr lang="ru-RU" sz="2800"/>
              <a:t> — в </a:t>
            </a:r>
            <a:r>
              <a:rPr lang="ru-RU" sz="2800" i="1"/>
              <a:t>1845</a:t>
            </a:r>
            <a:r>
              <a:rPr lang="ru-RU" sz="2800"/>
              <a:t> он покинул Москву и поступил на военную службу в один из провинциальных полков на юге. Продолжал писать стихи.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i="1"/>
              <a:t>Первый сборник стихотворений</a:t>
            </a:r>
            <a:r>
              <a:rPr lang="ru-RU" sz="2800"/>
              <a:t> Фета </a:t>
            </a:r>
            <a:r>
              <a:rPr lang="ru-RU" sz="2800" u="sng"/>
              <a:t>"Лирический пантеон"</a:t>
            </a:r>
            <a:r>
              <a:rPr lang="ru-RU" sz="2800"/>
              <a:t> вышел в </a:t>
            </a:r>
            <a:r>
              <a:rPr lang="ru-RU" sz="2800" i="1"/>
              <a:t>1840</a:t>
            </a:r>
            <a:r>
              <a:rPr lang="ru-RU" sz="2800"/>
              <a:t> и получил одобрение Белинского, что вдохновило его на дальнейшее творчество.  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341438"/>
            <a:ext cx="31369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88913"/>
            <a:ext cx="8424862" cy="666908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Clr>
                <a:srgbClr val="FE74C6"/>
              </a:buClr>
              <a:buFont typeface="Wingdings" pitchFamily="2" charset="2"/>
              <a:buChar char="Ш"/>
            </a:pPr>
            <a:r>
              <a:rPr lang="ru-RU" sz="2400"/>
              <a:t>    </a:t>
            </a:r>
            <a:r>
              <a:rPr lang="ru-RU" sz="2800" i="1" u="sng"/>
              <a:t>В 1850</a:t>
            </a:r>
            <a:r>
              <a:rPr lang="ru-RU" sz="2800"/>
              <a:t> в журнале "Современник", хозяином которого стал Некрасов, публикуются стихотворения Фета, которые вызывают восхищение критиков всех направлений. Он был принят в среду известнейших писателей (Некрасов и Тургенев, Боткин и Дружинин и др.)</a:t>
            </a:r>
          </a:p>
          <a:p>
            <a:pPr>
              <a:lnSpc>
                <a:spcPct val="90000"/>
              </a:lnSpc>
              <a:buClr>
                <a:srgbClr val="FE74C6"/>
              </a:buClr>
              <a:buFont typeface="Wingdings" pitchFamily="2" charset="2"/>
              <a:buNone/>
            </a:pPr>
            <a:endParaRPr lang="ru-RU" sz="2800"/>
          </a:p>
          <a:p>
            <a:pPr>
              <a:lnSpc>
                <a:spcPct val="90000"/>
              </a:lnSpc>
              <a:buClr>
                <a:srgbClr val="FE74C6"/>
              </a:buClr>
              <a:buFont typeface="Wingdings" pitchFamily="2" charset="2"/>
              <a:buChar char="Ш"/>
            </a:pPr>
            <a:r>
              <a:rPr lang="ru-RU" sz="2800"/>
              <a:t>    </a:t>
            </a:r>
            <a:r>
              <a:rPr lang="ru-RU" sz="2800" i="1" u="sng"/>
              <a:t>В 1857</a:t>
            </a:r>
            <a:r>
              <a:rPr lang="ru-RU" sz="2800"/>
              <a:t> в Париже он женился на дочери богатейшего чаеторговца и сестре своего почитателя В. Боткина — </a:t>
            </a:r>
            <a:r>
              <a:rPr lang="ru-RU" sz="2800" i="1"/>
              <a:t>М. Боткиной</a:t>
            </a:r>
            <a:r>
              <a:rPr lang="ru-RU" sz="2800"/>
              <a:t>.</a:t>
            </a:r>
          </a:p>
          <a:p>
            <a:pPr>
              <a:lnSpc>
                <a:spcPct val="90000"/>
              </a:lnSpc>
              <a:buClr>
                <a:srgbClr val="FE74C6"/>
              </a:buClr>
              <a:buFont typeface="Wingdings" pitchFamily="2" charset="2"/>
              <a:buChar char="Ш"/>
            </a:pPr>
            <a:endParaRPr lang="ru-RU" sz="2800"/>
          </a:p>
          <a:p>
            <a:pPr>
              <a:lnSpc>
                <a:spcPct val="90000"/>
              </a:lnSpc>
              <a:buClr>
                <a:srgbClr val="FE74C6"/>
              </a:buClr>
              <a:buFont typeface="Wingdings" pitchFamily="2" charset="2"/>
              <a:buChar char="Ш"/>
            </a:pPr>
            <a:r>
              <a:rPr lang="ru-RU" sz="2800"/>
              <a:t>    </a:t>
            </a:r>
            <a:r>
              <a:rPr lang="ru-RU" sz="2800" i="1" u="sng"/>
              <a:t>В 1858</a:t>
            </a:r>
            <a:r>
              <a:rPr lang="ru-RU" sz="2800"/>
              <a:t> Фет вышел в отставку, поселился в Москве и энергично занимается литературным трудом, требуя от издателей "неслыханную цену" за свои произведения.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5338763" cy="684053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sz="2800"/>
              <a:t>   Трудный жизненный путь выработал в нем мрачный взгляд на жизнь и общество. Его сердце ожесточили удары судьбы, а его стремление компенсировать свои социальные нападки делало его тяжелым в общении человеком. Фет почти перестал писать, стал настоящим помещиком, работая в своем имении; он избирается мировым судьей в Воробьевке. Так продолжалось почти 20 лет.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4888" y="1557338"/>
            <a:ext cx="26828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79838" y="692150"/>
            <a:ext cx="5364162" cy="5832475"/>
          </a:xfrm>
          <a:noFill/>
          <a:ln/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/>
              <a:t>   В конце 1870-х Фет с новой силой начал писать стихи. Сборнику стихотворений шестидесятитрехлетний поэт дал название </a:t>
            </a:r>
            <a:r>
              <a:rPr lang="ru-RU" i="1" u="sng"/>
              <a:t>"Вечерние огни". 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49275"/>
            <a:ext cx="3706812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4530725"/>
          </a:xfrm>
          <a:noFill/>
          <a:ln/>
        </p:spPr>
        <p:txBody>
          <a:bodyPr/>
          <a:lstStyle/>
          <a:p>
            <a:pPr>
              <a:buClr>
                <a:srgbClr val="FE74C6"/>
              </a:buClr>
              <a:buFont typeface="Wingdings" pitchFamily="2" charset="2"/>
              <a:buChar char="Ш"/>
            </a:pPr>
            <a:r>
              <a:rPr lang="ru-RU" sz="2800"/>
              <a:t>   В 1888, в связи с "пятидесятилетием своей музы", Фету удалось добиться придворного звания камергера; день, в который это произошло, он посчитал днем, когда ему вернули фамилию "Шеншин", "одним из счастливейших дней своей жизни".</a:t>
            </a:r>
          </a:p>
          <a:p>
            <a:endParaRPr lang="ru-RU" sz="2800"/>
          </a:p>
          <a:p>
            <a:pPr algn="ctr">
              <a:buFont typeface="Wingdings" pitchFamily="2" charset="2"/>
              <a:buNone/>
            </a:pPr>
            <a:r>
              <a:rPr lang="ru-RU" sz="2800"/>
              <a:t>   </a:t>
            </a:r>
            <a:r>
              <a:rPr lang="ru-RU"/>
              <a:t>Умер А. Фет 21 ноября (3 декабря) 1892 в Москве.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build="allAtOnce"/>
    </p:bldLst>
  </p:timing>
</p:sld>
</file>

<file path=ppt/theme/theme1.xml><?xml version="1.0" encoding="utf-8"?>
<a:theme xmlns:a="http://schemas.openxmlformats.org/drawingml/2006/main" name="Лучи">
  <a:themeElements>
    <a:clrScheme name="Лучи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Лучи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Лучи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Лучи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82</TotalTime>
  <Words>463</Words>
  <Application>Microsoft Office PowerPoint</Application>
  <PresentationFormat>Экран (4:3)</PresentationFormat>
  <Paragraphs>30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Wingdings</vt:lpstr>
      <vt:lpstr>Лучи</vt:lpstr>
      <vt:lpstr>Афанасий Афанасьевич Фет</vt:lpstr>
      <vt:lpstr>Фет Афанасий Афанасьевич 1820 — 1892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Афанасий Афанасьевич Фет</dc:title>
  <dc:creator>Ксюша</dc:creator>
  <cp:lastModifiedBy>Трофимова В. А.</cp:lastModifiedBy>
  <cp:revision>5</cp:revision>
  <dcterms:created xsi:type="dcterms:W3CDTF">2009-01-18T15:55:53Z</dcterms:created>
  <dcterms:modified xsi:type="dcterms:W3CDTF">2010-08-05T10:04:11Z</dcterms:modified>
</cp:coreProperties>
</file>