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5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9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po-ymy.ru/zagadki-o-rossii-s-otvetami-dlya-detej.html" TargetMode="External"/><Relationship Id="rId2" Type="http://schemas.openxmlformats.org/officeDocument/2006/relationships/hyperlink" Target="https://catherineasquithgallery.com/uploads/posts/2021-02/1613634300_51-p-fon-dlya-prezentatsii-rodina-53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9768" y="2832368"/>
            <a:ext cx="60193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38100"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ИНТЕРАКТИВНЫЕ ЗАГАДКИ</a:t>
            </a:r>
            <a:endParaRPr lang="ru-RU" sz="6000" b="1" dirty="0">
              <a:ln w="38100">
                <a:solidFill>
                  <a:srgbClr val="FF0000"/>
                </a:solidFill>
              </a:ln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3219355" y="5867212"/>
            <a:ext cx="1024045" cy="582109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51520" y="908720"/>
            <a:ext cx="75747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РОССИЯ – РОДИНА МОЯ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190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413840"/>
            <a:ext cx="1080120" cy="1023272"/>
          </a:xfrm>
          <a:prstGeom prst="ellipse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287690" y="4653136"/>
            <a:ext cx="3488499" cy="115212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России </a:t>
            </a:r>
            <a:endParaRPr lang="ru-RU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31540" y="187896"/>
            <a:ext cx="8280920" cy="2376264"/>
          </a:xfrm>
          <a:prstGeom prst="round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Их в старину и стар, и млад,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Плести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умели все подряд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удовольствием носили,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Откуда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лапти? Из… </a:t>
            </a:r>
          </a:p>
        </p:txBody>
      </p:sp>
      <p:sp>
        <p:nvSpPr>
          <p:cNvPr id="10" name="Стрелка вправо 9">
            <a:hlinkClick r:id="" action="ppaction://hlinkshowjump?jump=nextslide"/>
          </p:cNvPr>
          <p:cNvSpPr/>
          <p:nvPr/>
        </p:nvSpPr>
        <p:spPr>
          <a:xfrm>
            <a:off x="3667994" y="6136054"/>
            <a:ext cx="1024045" cy="582109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580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413840"/>
            <a:ext cx="1080120" cy="1023272"/>
          </a:xfrm>
          <a:prstGeom prst="ellipse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287690" y="4653136"/>
            <a:ext cx="3488499" cy="115212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России </a:t>
            </a:r>
            <a:endParaRPr lang="ru-RU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31540" y="187896"/>
            <a:ext cx="8280920" cy="2376264"/>
          </a:xfrm>
          <a:prstGeom prst="round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кто ответит мне сейчас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какой стране придуман квас?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наверняка, вы пили,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Квас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тоже родом из… </a:t>
            </a:r>
          </a:p>
        </p:txBody>
      </p:sp>
      <p:sp>
        <p:nvSpPr>
          <p:cNvPr id="10" name="Стрелка вправо 9">
            <a:hlinkClick r:id="" action="ppaction://hlinkshowjump?jump=nextslide"/>
          </p:cNvPr>
          <p:cNvSpPr/>
          <p:nvPr/>
        </p:nvSpPr>
        <p:spPr>
          <a:xfrm>
            <a:off x="3667994" y="6136054"/>
            <a:ext cx="1024045" cy="582109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564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413840"/>
            <a:ext cx="1080120" cy="1023272"/>
          </a:xfrm>
          <a:prstGeom prst="ellipse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287690" y="4653136"/>
            <a:ext cx="3488499" cy="115212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России </a:t>
            </a:r>
            <a:endParaRPr lang="ru-RU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31540" y="187896"/>
            <a:ext cx="8280920" cy="2376264"/>
          </a:xfrm>
          <a:prstGeom prst="round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Пошла я как-то на базар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Купить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пузатый самовар,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Чтобы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друзья чайку попили,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самовар-то из…</a:t>
            </a:r>
          </a:p>
        </p:txBody>
      </p:sp>
      <p:sp>
        <p:nvSpPr>
          <p:cNvPr id="10" name="Стрелка вправо 9">
            <a:hlinkClick r:id="" action="ppaction://hlinkshowjump?jump=nextslide"/>
          </p:cNvPr>
          <p:cNvSpPr/>
          <p:nvPr/>
        </p:nvSpPr>
        <p:spPr>
          <a:xfrm>
            <a:off x="3667994" y="6136054"/>
            <a:ext cx="1024045" cy="582109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54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413840"/>
            <a:ext cx="1080120" cy="1023272"/>
          </a:xfrm>
          <a:prstGeom prst="ellipse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287690" y="4653136"/>
            <a:ext cx="3488499" cy="115212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России </a:t>
            </a:r>
            <a:endParaRPr lang="ru-RU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31540" y="187896"/>
            <a:ext cx="8280920" cy="2376264"/>
          </a:xfrm>
          <a:prstGeom prst="round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Пойди вкуснее поищи,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печи простые щи!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хозяйки их варили?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где, конечно же, в…</a:t>
            </a:r>
          </a:p>
        </p:txBody>
      </p:sp>
      <p:sp>
        <p:nvSpPr>
          <p:cNvPr id="10" name="Стрелка вправо 9">
            <a:hlinkClick r:id="" action="ppaction://hlinkshowjump?jump=nextslide"/>
          </p:cNvPr>
          <p:cNvSpPr/>
          <p:nvPr/>
        </p:nvSpPr>
        <p:spPr>
          <a:xfrm>
            <a:off x="3667994" y="6136054"/>
            <a:ext cx="1024045" cy="582109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17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413840"/>
            <a:ext cx="1080120" cy="1023272"/>
          </a:xfrm>
          <a:prstGeom prst="ellipse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287690" y="4653136"/>
            <a:ext cx="3488499" cy="115212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России </a:t>
            </a:r>
            <a:endParaRPr lang="ru-RU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31540" y="187896"/>
            <a:ext cx="8280920" cy="2376264"/>
          </a:xfrm>
          <a:prstGeom prst="round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Пышет баня пылом-жаром,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придумана недаром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Там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где снег, мороз да иней,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Баня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матушке… </a:t>
            </a:r>
          </a:p>
        </p:txBody>
      </p:sp>
      <p:sp>
        <p:nvSpPr>
          <p:cNvPr id="10" name="Стрелка вправо 9">
            <a:hlinkClick r:id="" action="ppaction://hlinkshowjump?jump=endshow"/>
          </p:cNvPr>
          <p:cNvSpPr/>
          <p:nvPr/>
        </p:nvSpPr>
        <p:spPr>
          <a:xfrm>
            <a:off x="3667994" y="6136054"/>
            <a:ext cx="1024045" cy="582109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44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1">
            <a:hlinkClick r:id="" action="ppaction://hlinkshowjump?jump=endshow"/>
          </p:cNvPr>
          <p:cNvSpPr/>
          <p:nvPr/>
        </p:nvSpPr>
        <p:spPr>
          <a:xfrm>
            <a:off x="3667994" y="6136054"/>
            <a:ext cx="1024045" cy="582109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914600" y="1334209"/>
            <a:ext cx="4572000" cy="181331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u="sng" dirty="0">
                <a:solidFill>
                  <a:schemeClr val="bg1"/>
                </a:solidFill>
                <a:ea typeface="Calibri"/>
                <a:cs typeface="Times New Roman"/>
                <a:hlinkClick r:id="rId2"/>
              </a:rPr>
              <a:t>https://catherineasquithgallery.com/uploads/posts/2021-02/1613634300_51-p-fon-dlya-prezentatsii-rodina-53.jpg</a:t>
            </a:r>
            <a:r>
              <a:rPr lang="ru-RU" dirty="0">
                <a:solidFill>
                  <a:schemeClr val="bg1"/>
                </a:solidFill>
                <a:ea typeface="Calibri"/>
                <a:cs typeface="Times New Roman"/>
              </a:rPr>
              <a:t> ФОН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u="sng" dirty="0">
                <a:solidFill>
                  <a:schemeClr val="bg1"/>
                </a:solidFill>
                <a:ea typeface="Calibri"/>
                <a:cs typeface="Times New Roman"/>
                <a:hlinkClick r:id="rId3"/>
              </a:rPr>
              <a:t>https://po-ymy.ru/zagadki-o-rossii-s-otvetami-dlya-detej.html</a:t>
            </a:r>
            <a:r>
              <a:rPr lang="ru-RU" dirty="0">
                <a:solidFill>
                  <a:schemeClr val="bg1"/>
                </a:solidFill>
                <a:ea typeface="Calibri"/>
                <a:cs typeface="Times New Roman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14600" y="980728"/>
            <a:ext cx="6192688" cy="187220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u="sng" dirty="0">
                <a:solidFill>
                  <a:srgbClr val="0000FF"/>
                </a:solidFill>
                <a:ea typeface="Calibri"/>
                <a:cs typeface="Times New Roman"/>
                <a:hlinkClick r:id="rId2"/>
              </a:rPr>
              <a:t>https://catherineasquithgallery.com/uploads/posts/2021-02/1613634300_51-p-fon-dlya-prezentatsii-rodina-53.jpg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FF0000"/>
                </a:solidFill>
                <a:ea typeface="Calibri"/>
                <a:cs typeface="Times New Roman"/>
              </a:rPr>
              <a:t>ФОН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u="sng" dirty="0">
                <a:solidFill>
                  <a:srgbClr val="0000FF"/>
                </a:solidFill>
                <a:ea typeface="Calibri"/>
                <a:cs typeface="Times New Roman"/>
                <a:hlinkClick r:id="rId3"/>
              </a:rPr>
              <a:t>https://po-ymy.ru/zagadki-o-rossii-s-otvetami-dlya-detej.html</a:t>
            </a:r>
            <a:r>
              <a:rPr lang="ru-RU" dirty="0">
                <a:ea typeface="Calibri"/>
                <a:cs typeface="Times New Roman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3573016"/>
            <a:ext cx="37432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 Презентацию подготовила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Дубровина </a:t>
            </a:r>
            <a:r>
              <a:rPr lang="ru-RU" sz="2400" dirty="0" smtClean="0">
                <a:solidFill>
                  <a:schemeClr val="bg1"/>
                </a:solidFill>
              </a:rPr>
              <a:t>Л.А.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40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981" y="180320"/>
            <a:ext cx="712879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b="1" dirty="0" smtClean="0">
                <a:ln w="28575"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4000" b="1" dirty="0" smtClean="0">
                <a:ln w="28575"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Прочитайте загадку.</a:t>
            </a:r>
          </a:p>
          <a:p>
            <a:pPr lvl="0" algn="ctr"/>
            <a:r>
              <a:rPr lang="ru-RU" sz="4000" b="1" dirty="0" smtClean="0">
                <a:ln w="28575"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Проверьте </a:t>
            </a:r>
            <a:r>
              <a:rPr lang="ru-RU" sz="4000" b="1" dirty="0">
                <a:ln w="28575"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себя!</a:t>
            </a:r>
          </a:p>
          <a:p>
            <a:pPr marL="571500" lvl="0" indent="-571500" algn="ctr">
              <a:buFont typeface="Arial" panose="020B0604020202020204" pitchFamily="34" charset="0"/>
              <a:buChar char="•"/>
            </a:pPr>
            <a:r>
              <a:rPr lang="ru-RU" sz="3600" b="1" dirty="0">
                <a:ln w="28575"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Чтобы узнать </a:t>
            </a:r>
            <a:endParaRPr lang="ru-RU" sz="3600" b="1" dirty="0" smtClean="0">
              <a:ln w="28575">
                <a:solidFill>
                  <a:srgbClr val="FF0000"/>
                </a:solidFill>
              </a:ln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ru-RU" sz="3600" b="1" dirty="0" smtClean="0">
                <a:ln w="28575"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ответ, </a:t>
            </a:r>
          </a:p>
          <a:p>
            <a:pPr lvl="0" algn="ctr"/>
            <a:r>
              <a:rPr lang="ru-RU" sz="3600" b="1" dirty="0" smtClean="0">
                <a:ln w="28575"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следует  </a:t>
            </a:r>
            <a:r>
              <a:rPr lang="ru-RU" sz="3600" b="1" dirty="0">
                <a:ln w="28575"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нажать  на </a:t>
            </a:r>
            <a:r>
              <a:rPr lang="ru-RU" sz="3600" b="1" dirty="0" smtClean="0">
                <a:ln w="28575"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</a:t>
            </a:r>
            <a:endParaRPr lang="ru-RU" sz="3600" b="1" dirty="0">
              <a:ln w="28575">
                <a:solidFill>
                  <a:srgbClr val="FF0000"/>
                </a:solidFill>
              </a:ln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571500" algn="ctr">
              <a:buFont typeface="Arial" panose="020B0604020202020204" pitchFamily="34" charset="0"/>
              <a:buChar char="•"/>
            </a:pPr>
            <a:endParaRPr lang="ru-RU" sz="3600" b="1" dirty="0" smtClean="0">
              <a:ln w="28575">
                <a:solidFill>
                  <a:srgbClr val="FF0000"/>
                </a:solidFill>
              </a:ln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771900" lvl="7" indent="-571500" algn="ctr">
              <a:buFont typeface="Arial" panose="020B0604020202020204" pitchFamily="34" charset="0"/>
              <a:buChar char="•"/>
            </a:pPr>
            <a:endParaRPr lang="ru-RU" sz="3600" b="1" dirty="0" smtClean="0">
              <a:ln w="28575">
                <a:solidFill>
                  <a:srgbClr val="FF0000"/>
                </a:solidFill>
              </a:ln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571500" algn="ctr">
              <a:buFont typeface="Arial" panose="020B0604020202020204" pitchFamily="34" charset="0"/>
              <a:buChar char="•"/>
            </a:pPr>
            <a:r>
              <a:rPr lang="ru-RU" sz="3600" b="1" dirty="0" smtClean="0">
                <a:ln w="28575"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Нажав на </a:t>
            </a:r>
            <a:r>
              <a:rPr lang="ru-RU" sz="4000" b="1" dirty="0" smtClean="0">
                <a:ln w="28575"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стрелку,</a:t>
            </a:r>
            <a:r>
              <a:rPr lang="ru-RU" sz="3600" b="1" dirty="0" smtClean="0">
                <a:ln w="28575"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 algn="ctr"/>
            <a:r>
              <a:rPr lang="ru-RU" sz="3600" b="1" dirty="0" smtClean="0">
                <a:ln w="28575"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 перейдёте </a:t>
            </a:r>
          </a:p>
          <a:p>
            <a:pPr lvl="1" algn="ctr"/>
            <a:r>
              <a:rPr lang="ru-RU" sz="3600" b="1" dirty="0" smtClean="0">
                <a:ln w="28575"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следующий слайд</a:t>
            </a:r>
            <a:endParaRPr lang="ru-RU" sz="3600" b="1" dirty="0">
              <a:ln w="28575">
                <a:solidFill>
                  <a:srgbClr val="FF0000"/>
                </a:solidFill>
              </a:ln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3347863" y="6177604"/>
            <a:ext cx="1024045" cy="582109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3" y="3407381"/>
            <a:ext cx="923573" cy="874964"/>
          </a:xfrm>
          <a:prstGeom prst="ellipse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71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413840"/>
            <a:ext cx="1080120" cy="1023272"/>
          </a:xfrm>
          <a:prstGeom prst="ellipse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287690" y="4653136"/>
            <a:ext cx="3488499" cy="115212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Россия </a:t>
            </a:r>
            <a:endParaRPr lang="ru-RU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31540" y="187896"/>
            <a:ext cx="8280920" cy="2376264"/>
          </a:xfrm>
          <a:prstGeom prst="round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раньше в праздник всем народом В деревне хоровод водили?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Такие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танцы у народа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стране по имени …</a:t>
            </a:r>
          </a:p>
        </p:txBody>
      </p:sp>
      <p:sp>
        <p:nvSpPr>
          <p:cNvPr id="10" name="Стрелка вправо 9">
            <a:hlinkClick r:id="" action="ppaction://hlinkshowjump?jump=nextslide"/>
          </p:cNvPr>
          <p:cNvSpPr/>
          <p:nvPr/>
        </p:nvSpPr>
        <p:spPr>
          <a:xfrm>
            <a:off x="3667994" y="6136054"/>
            <a:ext cx="1024045" cy="582109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24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413840"/>
            <a:ext cx="1080120" cy="1023272"/>
          </a:xfrm>
          <a:prstGeom prst="ellipse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287690" y="4653136"/>
            <a:ext cx="3488499" cy="115212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России </a:t>
            </a:r>
            <a:endParaRPr lang="ru-RU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31540" y="187896"/>
            <a:ext cx="8280920" cy="2376264"/>
          </a:xfrm>
          <a:prstGeom prst="round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белоствольные берёзки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Растут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кругом под небом синим?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Они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милы и так </a:t>
            </a:r>
            <a:r>
              <a:rPr lang="ru-RU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неброски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Берёзки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родом из…</a:t>
            </a:r>
          </a:p>
        </p:txBody>
      </p:sp>
      <p:sp>
        <p:nvSpPr>
          <p:cNvPr id="10" name="Стрелка вправо 9">
            <a:hlinkClick r:id="" action="ppaction://hlinkshowjump?jump=nextslide"/>
          </p:cNvPr>
          <p:cNvSpPr/>
          <p:nvPr/>
        </p:nvSpPr>
        <p:spPr>
          <a:xfrm>
            <a:off x="3667994" y="6136054"/>
            <a:ext cx="1024045" cy="582109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413840"/>
            <a:ext cx="1080120" cy="1023272"/>
          </a:xfrm>
          <a:prstGeom prst="ellipse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287690" y="4653136"/>
            <a:ext cx="3488499" cy="115212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Россия </a:t>
            </a:r>
            <a:endParaRPr lang="ru-RU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31540" y="187896"/>
            <a:ext cx="8280920" cy="2376264"/>
          </a:xfrm>
          <a:prstGeom prst="round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какой стране под небом вьётся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Флаг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бело-сине-красный?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Врагу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в руки не даётся,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Такой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флаг есть в стране…</a:t>
            </a:r>
          </a:p>
        </p:txBody>
      </p:sp>
      <p:sp>
        <p:nvSpPr>
          <p:cNvPr id="10" name="Стрелка вправо 9">
            <a:hlinkClick r:id="" action="ppaction://hlinkshowjump?jump=nextslide"/>
          </p:cNvPr>
          <p:cNvSpPr/>
          <p:nvPr/>
        </p:nvSpPr>
        <p:spPr>
          <a:xfrm>
            <a:off x="3667994" y="6136054"/>
            <a:ext cx="1024045" cy="582109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079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413840"/>
            <a:ext cx="1080120" cy="1023272"/>
          </a:xfrm>
          <a:prstGeom prst="ellipse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287690" y="4653136"/>
            <a:ext cx="3488499" cy="115212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России </a:t>
            </a:r>
            <a:endParaRPr lang="ru-RU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31540" y="187896"/>
            <a:ext cx="8280920" cy="2376264"/>
          </a:xfrm>
          <a:prstGeom prst="round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раньше сарафаны всюду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женщины до пят носили?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Наряды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эти – просто чудо,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Они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пришли к нам из … </a:t>
            </a:r>
          </a:p>
        </p:txBody>
      </p:sp>
      <p:sp>
        <p:nvSpPr>
          <p:cNvPr id="10" name="Стрелка вправо 9">
            <a:hlinkClick r:id="" action="ppaction://hlinkshowjump?jump=nextslide"/>
          </p:cNvPr>
          <p:cNvSpPr/>
          <p:nvPr/>
        </p:nvSpPr>
        <p:spPr>
          <a:xfrm>
            <a:off x="3667994" y="6136054"/>
            <a:ext cx="1024045" cy="582109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52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413840"/>
            <a:ext cx="1080120" cy="1023272"/>
          </a:xfrm>
          <a:prstGeom prst="ellipse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287690" y="4653136"/>
            <a:ext cx="3488499" cy="115212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России </a:t>
            </a:r>
            <a:endParaRPr lang="ru-RU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31540" y="187896"/>
            <a:ext cx="8280920" cy="2376264"/>
          </a:xfrm>
          <a:prstGeom prst="round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Откуда яркая матрёшка,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также вкусная окрошка?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Кого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 об этом ни спросили,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Ответят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дружно – из… </a:t>
            </a:r>
          </a:p>
        </p:txBody>
      </p:sp>
      <p:sp>
        <p:nvSpPr>
          <p:cNvPr id="10" name="Стрелка вправо 9">
            <a:hlinkClick r:id="" action="ppaction://hlinkshowjump?jump=nextslide"/>
          </p:cNvPr>
          <p:cNvSpPr/>
          <p:nvPr/>
        </p:nvSpPr>
        <p:spPr>
          <a:xfrm>
            <a:off x="3667994" y="6136054"/>
            <a:ext cx="1024045" cy="582109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41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413840"/>
            <a:ext cx="1080120" cy="1023272"/>
          </a:xfrm>
          <a:prstGeom prst="ellipse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287690" y="4653136"/>
            <a:ext cx="3488499" cy="115212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России </a:t>
            </a:r>
            <a:endParaRPr lang="ru-RU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31540" y="187896"/>
            <a:ext cx="8280920" cy="2376264"/>
          </a:xfrm>
          <a:prstGeom prst="round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ну, быстрее угадай-ка,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Откуда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родом балалайка?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Её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давно все полюбили,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родилась она в…</a:t>
            </a:r>
          </a:p>
        </p:txBody>
      </p:sp>
      <p:sp>
        <p:nvSpPr>
          <p:cNvPr id="10" name="Стрелка вправо 9">
            <a:hlinkClick r:id="" action="ppaction://hlinkshowjump?jump=nextslide"/>
          </p:cNvPr>
          <p:cNvSpPr/>
          <p:nvPr/>
        </p:nvSpPr>
        <p:spPr>
          <a:xfrm>
            <a:off x="3667994" y="6136054"/>
            <a:ext cx="1024045" cy="582109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56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413840"/>
            <a:ext cx="1080120" cy="1023272"/>
          </a:xfrm>
          <a:prstGeom prst="ellipse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287690" y="4653136"/>
            <a:ext cx="3488499" cy="115212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России </a:t>
            </a:r>
            <a:endParaRPr lang="ru-RU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31540" y="187896"/>
            <a:ext cx="8280920" cy="2376264"/>
          </a:xfrm>
          <a:prstGeom prst="round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где же изобретены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Наивкуснейшие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блины?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Масленицу их любили, 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ясно где – опять в…</a:t>
            </a:r>
          </a:p>
        </p:txBody>
      </p:sp>
      <p:sp>
        <p:nvSpPr>
          <p:cNvPr id="10" name="Стрелка вправо 9">
            <a:hlinkClick r:id="" action="ppaction://hlinkshowjump?jump=nextslide"/>
          </p:cNvPr>
          <p:cNvSpPr/>
          <p:nvPr/>
        </p:nvSpPr>
        <p:spPr>
          <a:xfrm>
            <a:off x="3667994" y="6136054"/>
            <a:ext cx="1024045" cy="582109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64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318</Words>
  <Application>Microsoft Office PowerPoint</Application>
  <PresentationFormat>Экран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Kamyshin</dc:creator>
  <cp:lastModifiedBy>Kamyshin</cp:lastModifiedBy>
  <cp:revision>6</cp:revision>
  <dcterms:created xsi:type="dcterms:W3CDTF">2021-06-02T19:17:35Z</dcterms:created>
  <dcterms:modified xsi:type="dcterms:W3CDTF">2021-09-19T06:48:33Z</dcterms:modified>
</cp:coreProperties>
</file>