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  <p:sldId id="263" r:id="rId9"/>
    <p:sldId id="272" r:id="rId10"/>
    <p:sldId id="273" r:id="rId11"/>
    <p:sldId id="264" r:id="rId12"/>
    <p:sldId id="274" r:id="rId13"/>
    <p:sldId id="265" r:id="rId14"/>
    <p:sldId id="266" r:id="rId15"/>
    <p:sldId id="267" r:id="rId16"/>
    <p:sldId id="275" r:id="rId17"/>
    <p:sldId id="276" r:id="rId18"/>
    <p:sldId id="268" r:id="rId19"/>
    <p:sldId id="270" r:id="rId20"/>
    <p:sldId id="277" r:id="rId21"/>
    <p:sldId id="278" r:id="rId22"/>
    <p:sldId id="269" r:id="rId23"/>
    <p:sldId id="27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УРОК Правильная и неправильная дробь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Ответ: правильные: 4/17,18/34, 45/91, 17/25</a:t>
            </a:r>
            <a:br>
              <a:rPr lang="ru-RU" sz="4000" dirty="0" smtClean="0"/>
            </a:br>
            <a:r>
              <a:rPr lang="ru-RU" sz="4000" dirty="0" smtClean="0"/>
              <a:t>неправильные:7/6, 9/9,16/16, 15/8, 34/19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7467600" cy="61882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/>
          <a:lstStyle/>
          <a:p>
            <a:r>
              <a:rPr lang="ru-RU" sz="3200" dirty="0" smtClean="0"/>
              <a:t>Задание 2. Выбери из множества А = {3/14,28/5,75/75,7/29,32/11,101/101} подмножества В и С по следующим признакам:</a:t>
            </a:r>
          </a:p>
          <a:p>
            <a:r>
              <a:rPr lang="ru-RU" sz="3200" dirty="0" smtClean="0"/>
              <a:t>В- правильные дроби</a:t>
            </a:r>
            <a:br>
              <a:rPr lang="ru-RU" sz="3200" dirty="0" smtClean="0"/>
            </a:br>
            <a:r>
              <a:rPr lang="ru-RU" sz="3200" dirty="0" smtClean="0"/>
              <a:t>С – неправильные дроби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400" dirty="0" smtClean="0"/>
              <a:t>В=</a:t>
            </a:r>
            <a:r>
              <a:rPr lang="en-US" sz="4400" dirty="0" smtClean="0"/>
              <a:t>{</a:t>
            </a:r>
            <a:r>
              <a:rPr lang="ru-RU" sz="4400" dirty="0" smtClean="0"/>
              <a:t>3/14, 7/29</a:t>
            </a:r>
            <a:r>
              <a:rPr lang="en-US" sz="4400" dirty="0" smtClean="0"/>
              <a:t>}</a:t>
            </a:r>
            <a:endParaRPr lang="ru-RU" sz="4400" dirty="0" smtClean="0"/>
          </a:p>
          <a:p>
            <a:r>
              <a:rPr lang="ru-RU" sz="4400" dirty="0" smtClean="0"/>
              <a:t>(С = { 28/5, 75/75, 32/11, 101/101}.)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Упражнение 3. Дан следующий набор дробей:</a:t>
            </a:r>
            <a:br>
              <a:rPr lang="ru-RU" sz="3200" dirty="0" smtClean="0"/>
            </a:b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 smtClean="0"/>
          </a:p>
          <a:p>
            <a:r>
              <a:rPr lang="ru-RU" sz="3200" dirty="0" smtClean="0"/>
              <a:t>Выберите из данных дробей правильные дроби и неправильные дроби, изобразите их на числовой оси и сравните с 1.</a:t>
            </a:r>
          </a:p>
          <a:p>
            <a:endParaRPr lang="ru-RU" sz="3200" dirty="0"/>
          </a:p>
        </p:txBody>
      </p:sp>
      <p:pic>
        <p:nvPicPr>
          <p:cNvPr id="2050" name="Picture 2" descr="C:\Users\Анастасия\Desktop\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62087" y="1482725"/>
            <a:ext cx="4174159" cy="10175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/>
          <a:lstStyle/>
          <a:p>
            <a:r>
              <a:rPr lang="ru-RU" dirty="0" smtClean="0"/>
              <a:t>Правильные:4/10,7/12,16/17</a:t>
            </a:r>
          </a:p>
          <a:p>
            <a:r>
              <a:rPr lang="ru-RU" dirty="0" smtClean="0"/>
              <a:t>Неправильные: 7/2, 23/22, 43/43, 8/3</a:t>
            </a:r>
            <a:endParaRPr lang="ru-RU" dirty="0"/>
          </a:p>
        </p:txBody>
      </p:sp>
      <p:pic>
        <p:nvPicPr>
          <p:cNvPr id="1027" name="Picture 3" descr="C:\Users\Анастасия\Desktop\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3500438"/>
            <a:ext cx="7752580" cy="1862137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4071942"/>
            <a:ext cx="428628" cy="6429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800" dirty="0" smtClean="0"/>
              <a:t>- Запишем все выявленные свойства правильных и неправильных дробей.</a:t>
            </a:r>
          </a:p>
          <a:p>
            <a:r>
              <a:rPr lang="ru-RU" sz="4800" dirty="0" smtClean="0"/>
              <a:t>Правильные дроби  меньше 1.</a:t>
            </a:r>
          </a:p>
          <a:p>
            <a:r>
              <a:rPr lang="ru-RU" sz="4800" dirty="0" smtClean="0"/>
              <a:t>Неправильные дроби больше или равны 1.</a:t>
            </a:r>
          </a:p>
          <a:p>
            <a:r>
              <a:rPr lang="ru-RU" sz="4800" dirty="0" smtClean="0"/>
              <a:t>Неправильная дробь больше правильной. </a:t>
            </a:r>
            <a:endParaRPr lang="ru-RU" sz="48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3600" dirty="0" smtClean="0"/>
              <a:t>Упражнение 4. Запишите все правильные дроби со знаменателем 11. </a:t>
            </a:r>
          </a:p>
          <a:p>
            <a:r>
              <a:rPr lang="ru-RU" sz="3600" dirty="0" smtClean="0"/>
              <a:t>- Почему их конечное число?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467600" cy="5973910"/>
          </a:xfrm>
        </p:spPr>
        <p:txBody>
          <a:bodyPr>
            <a:normAutofit lnSpcReduction="10000"/>
          </a:bodyPr>
          <a:lstStyle/>
          <a:p>
            <a:r>
              <a:rPr lang="ru-RU" sz="4800" dirty="0" smtClean="0"/>
              <a:t>1/11,2/11,3/11,4/11,5/11,6/11,7/11,8/11,9/11,10/11</a:t>
            </a:r>
          </a:p>
          <a:p>
            <a:r>
              <a:rPr lang="ru-RU" sz="4800" dirty="0" smtClean="0"/>
              <a:t>Потому что 11 – знаменатель дроби, конечное число, а у правильной дроби  знаменатель –конечное число. </a:t>
            </a:r>
          </a:p>
          <a:p>
            <a:endParaRPr lang="ru-RU" sz="4800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04"/>
            <a:ext cx="7467600" cy="6045348"/>
          </a:xfrm>
        </p:spPr>
        <p:txBody>
          <a:bodyPr>
            <a:normAutofit fontScale="92500" lnSpcReduction="10000"/>
          </a:bodyPr>
          <a:lstStyle/>
          <a:p>
            <a:r>
              <a:rPr lang="ru-RU" sz="4400" dirty="0" smtClean="0"/>
              <a:t>УПР. 3.</a:t>
            </a:r>
          </a:p>
          <a:p>
            <a:r>
              <a:rPr lang="ru-RU" sz="4400" dirty="0" smtClean="0"/>
              <a:t> 1)При каких значениях </a:t>
            </a:r>
            <a:r>
              <a:rPr lang="en-US" sz="4400" dirty="0" smtClean="0"/>
              <a:t>a </a:t>
            </a:r>
            <a:r>
              <a:rPr lang="ru-RU" sz="4400" dirty="0" smtClean="0"/>
              <a:t>дробь будет правильной: а/9? </a:t>
            </a:r>
          </a:p>
          <a:p>
            <a:r>
              <a:rPr lang="ru-RU" sz="4400" dirty="0" smtClean="0"/>
              <a:t>2)При каких значениях а дробь будет неправильной:9/а?</a:t>
            </a:r>
          </a:p>
          <a:p>
            <a:r>
              <a:rPr lang="ru-RU" sz="4400" dirty="0" smtClean="0"/>
              <a:t>3) при каких значениях а и </a:t>
            </a:r>
            <a:r>
              <a:rPr lang="en-US" sz="4400" dirty="0" smtClean="0"/>
              <a:t>b</a:t>
            </a:r>
            <a:r>
              <a:rPr lang="ru-RU" sz="4400" dirty="0" smtClean="0"/>
              <a:t> дробь а/</a:t>
            </a:r>
            <a:r>
              <a:rPr lang="en-US" sz="4400" dirty="0" smtClean="0"/>
              <a:t>b</a:t>
            </a:r>
            <a:r>
              <a:rPr lang="ru-RU" sz="4400" dirty="0" smtClean="0"/>
              <a:t> всегда будет больше дроби </a:t>
            </a:r>
            <a:r>
              <a:rPr lang="en-US" sz="4400" dirty="0" smtClean="0"/>
              <a:t>b</a:t>
            </a:r>
            <a:r>
              <a:rPr lang="ru-RU" sz="4400" dirty="0" smtClean="0"/>
              <a:t>/а?</a:t>
            </a:r>
          </a:p>
          <a:p>
            <a:endParaRPr lang="ru-RU" sz="44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Решение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800" dirty="0" smtClean="0"/>
              <a:t>1) </a:t>
            </a:r>
            <a:r>
              <a:rPr lang="ru-RU" sz="4800" dirty="0" err="1" smtClean="0"/>
              <a:t>а=</a:t>
            </a:r>
            <a:r>
              <a:rPr lang="ru-RU" sz="4800" dirty="0" smtClean="0"/>
              <a:t>(1,2,3,4,5,6,7,8)</a:t>
            </a:r>
            <a:br>
              <a:rPr lang="ru-RU" sz="4800" dirty="0" smtClean="0"/>
            </a:br>
            <a:r>
              <a:rPr lang="ru-RU" sz="4800" dirty="0" smtClean="0"/>
              <a:t>2) </a:t>
            </a:r>
            <a:r>
              <a:rPr lang="ru-RU" sz="4800" dirty="0" err="1" smtClean="0"/>
              <a:t>а=</a:t>
            </a:r>
            <a:r>
              <a:rPr lang="ru-RU" sz="4800" dirty="0" smtClean="0"/>
              <a:t>(1,2,3,4,5,6,7,8,9)</a:t>
            </a:r>
            <a:br>
              <a:rPr lang="ru-RU" sz="4800" dirty="0" smtClean="0"/>
            </a:br>
            <a:r>
              <a:rPr lang="ru-RU" sz="4800" dirty="0" smtClean="0"/>
              <a:t>3) Если </a:t>
            </a:r>
            <a:r>
              <a:rPr lang="en-US" sz="4800" dirty="0" smtClean="0"/>
              <a:t>a&gt;b</a:t>
            </a:r>
            <a:r>
              <a:rPr lang="ru-RU" sz="4800" dirty="0" smtClean="0"/>
              <a:t>т.к. тогда а/</a:t>
            </a:r>
            <a:r>
              <a:rPr lang="en-US" sz="4800" dirty="0" smtClean="0"/>
              <a:t>b</a:t>
            </a:r>
            <a:r>
              <a:rPr lang="ru-RU" sz="4800" dirty="0" smtClean="0"/>
              <a:t> неправильная дробь, а </a:t>
            </a:r>
            <a:r>
              <a:rPr lang="en-US" sz="4800" dirty="0" smtClean="0"/>
              <a:t>b</a:t>
            </a:r>
            <a:r>
              <a:rPr lang="ru-RU" sz="4800" dirty="0" smtClean="0"/>
              <a:t>/</a:t>
            </a:r>
            <a:r>
              <a:rPr lang="en-US" sz="4800" dirty="0" smtClean="0"/>
              <a:t>a</a:t>
            </a:r>
            <a:r>
              <a:rPr lang="ru-RU" sz="4800" dirty="0" smtClean="0"/>
              <a:t> правильная дробь (каждая неправильная дробь больше правильной). </a:t>
            </a:r>
          </a:p>
          <a:p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00042"/>
            <a:ext cx="7329510" cy="6143668"/>
          </a:xfrm>
        </p:spPr>
        <p:txBody>
          <a:bodyPr>
            <a:noAutofit/>
          </a:bodyPr>
          <a:lstStyle/>
          <a:p>
            <a:r>
              <a:rPr lang="ru-RU" sz="3200" dirty="0" smtClean="0"/>
              <a:t>Пусть дан ряд чисел:    7, 14, 235</a:t>
            </a:r>
            <a:br>
              <a:rPr lang="ru-RU" sz="3200" dirty="0" smtClean="0"/>
            </a:br>
            <a:r>
              <a:rPr lang="ru-RU" sz="3200" dirty="0" smtClean="0"/>
              <a:t>-Какие это числа?</a:t>
            </a:r>
            <a:br>
              <a:rPr lang="ru-RU" sz="3200" dirty="0" smtClean="0"/>
            </a:br>
            <a:r>
              <a:rPr lang="ru-RU" sz="3200" dirty="0" smtClean="0"/>
              <a:t>-Сравните их.</a:t>
            </a:r>
          </a:p>
          <a:p>
            <a:pPr>
              <a:buNone/>
            </a:pPr>
            <a:r>
              <a:rPr lang="ru-RU" sz="3200" dirty="0" smtClean="0"/>
              <a:t>   - Если сравнить эти числа между собой, то как их можно записать по возрастанию? </a:t>
            </a:r>
          </a:p>
          <a:p>
            <a:pPr>
              <a:buNone/>
            </a:pPr>
            <a:r>
              <a:rPr lang="ru-RU" sz="3200" dirty="0" smtClean="0"/>
              <a:t>    - Как тогда отметим их на числовой оси? </a:t>
            </a:r>
            <a:br>
              <a:rPr lang="ru-RU" sz="3200" dirty="0" smtClean="0"/>
            </a:br>
            <a:r>
              <a:rPr lang="ru-RU" sz="3200" dirty="0" smtClean="0"/>
              <a:t>- Какую закономерность вы заметили? </a:t>
            </a:r>
            <a:endParaRPr lang="ru-RU" sz="32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85794"/>
            <a:ext cx="7467600" cy="5688158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Работа в парах:</a:t>
            </a:r>
            <a:endParaRPr lang="ru-RU" sz="3200" dirty="0" smtClean="0"/>
          </a:p>
          <a:p>
            <a:pPr lvl="0"/>
            <a:r>
              <a:rPr lang="ru-RU" sz="3200" dirty="0" smtClean="0"/>
              <a:t>Выберите из данных дробей правильные дроби и неправильные дроби, изобразите их на числовой оси.</a:t>
            </a:r>
          </a:p>
          <a:p>
            <a:r>
              <a:rPr lang="ru-RU" sz="3200" b="1" dirty="0" smtClean="0"/>
              <a:t>1 ученик: ½,5/4,8/8,9/5,3/4</a:t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endParaRPr lang="ru-RU" sz="3200" dirty="0" smtClean="0"/>
          </a:p>
          <a:p>
            <a:r>
              <a:rPr lang="ru-RU" sz="3200" b="1" dirty="0" smtClean="0"/>
              <a:t>2 ученик: 2/3,6/5,9/9,10/6,4/5</a:t>
            </a:r>
            <a:endParaRPr lang="ru-RU" sz="32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14290"/>
            <a:ext cx="7467600" cy="625966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Правильные:1/2,3/4</a:t>
            </a:r>
            <a:br>
              <a:rPr lang="ru-RU" dirty="0" smtClean="0"/>
            </a:br>
            <a:r>
              <a:rPr lang="ru-RU" dirty="0" smtClean="0"/>
              <a:t>неправильные:5/4,8/8,9/5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правильные:2/3,4/5</a:t>
            </a:r>
            <a:br>
              <a:rPr lang="ru-RU" dirty="0" smtClean="0"/>
            </a:br>
            <a:r>
              <a:rPr lang="ru-RU" dirty="0" smtClean="0"/>
              <a:t>неправильные:6/5,9/9,10/6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5843" name="Picture 3" descr="C:\Users\Анастасия\Desktop\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5575" y="4500570"/>
            <a:ext cx="5186166" cy="1535105"/>
          </a:xfrm>
          <a:prstGeom prst="rect">
            <a:avLst/>
          </a:prstGeom>
          <a:noFill/>
        </p:spPr>
      </p:pic>
      <p:pic>
        <p:nvPicPr>
          <p:cNvPr id="35845" name="Picture 5" descr="C:\Users\Анастасия\Desktop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071678"/>
            <a:ext cx="4408494" cy="1236529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071538" y="2428868"/>
            <a:ext cx="285752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5000636"/>
            <a:ext cx="285752" cy="4286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/>
              <a:t>Какова была цель урока? </a:t>
            </a:r>
          </a:p>
          <a:p>
            <a:r>
              <a:rPr lang="ru-RU" sz="5400" dirty="0" smtClean="0"/>
              <a:t>Достигли мы ее? </a:t>
            </a:r>
          </a:p>
          <a:p>
            <a:r>
              <a:rPr lang="ru-RU" sz="5400" dirty="0" smtClean="0"/>
              <a:t>Как достигли цель?</a:t>
            </a:r>
            <a:endParaRPr lang="ru-RU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571480"/>
            <a:ext cx="7467600" cy="590247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u="sng" dirty="0" smtClean="0"/>
              <a:t>    Домашнее задание:</a:t>
            </a:r>
            <a:endParaRPr lang="ru-RU" sz="2800" dirty="0" smtClean="0"/>
          </a:p>
          <a:p>
            <a:r>
              <a:rPr lang="ru-RU" sz="2800" smtClean="0"/>
              <a:t>(</a:t>
            </a:r>
            <a:r>
              <a:rPr lang="ru-RU" sz="2800" dirty="0" smtClean="0"/>
              <a:t>1) Выбери из множества А={3/4,5/2,17/16,8/21, 100/100, 17/18}подмножества С и В по следующим признакам: С – правильные дроби, В – неправильные дроби.</a:t>
            </a:r>
          </a:p>
          <a:p>
            <a:r>
              <a:rPr lang="ru-RU" sz="2800" dirty="0" smtClean="0"/>
              <a:t>(2) Выберите из данных дробей правильные дроби и неправильные дроби, изобразите их на числовой оси: 6/7, 55/13,7/7, 9/16, 15/7</a:t>
            </a:r>
          </a:p>
          <a:p>
            <a:r>
              <a:rPr lang="ru-RU" sz="2800" dirty="0" smtClean="0"/>
              <a:t>(3) Запишите все правильные дроби со знаменателем 19.</a:t>
            </a:r>
            <a:endParaRPr lang="ru-RU" sz="2800" b="1" dirty="0" smtClean="0"/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714356"/>
            <a:ext cx="7496204" cy="5759596"/>
          </a:xfrm>
        </p:spPr>
        <p:txBody>
          <a:bodyPr/>
          <a:lstStyle/>
          <a:p>
            <a:r>
              <a:rPr lang="ru-RU" sz="4000" dirty="0" smtClean="0"/>
              <a:t>Какие из нижеприведённых чисел являются обыкновенными дробями:</a:t>
            </a:r>
            <a:br>
              <a:rPr lang="ru-RU" sz="4000" dirty="0" smtClean="0"/>
            </a:br>
            <a:r>
              <a:rPr lang="ru-RU" sz="4000" dirty="0" smtClean="0"/>
              <a:t>109, 1/10, 14, 22,4/7, 31</a:t>
            </a:r>
            <a:br>
              <a:rPr lang="ru-RU" sz="4000" dirty="0" smtClean="0"/>
            </a:br>
            <a:r>
              <a:rPr lang="ru-RU" sz="4000" dirty="0" smtClean="0"/>
              <a:t>- Какое число называется обыкновенной дробью?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714356"/>
            <a:ext cx="7467600" cy="575959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dirty="0" smtClean="0"/>
              <a:t>   Дана дробь</a:t>
            </a:r>
            <a:br>
              <a:rPr lang="ru-RU" sz="4000" dirty="0" smtClean="0"/>
            </a:br>
            <a:r>
              <a:rPr lang="ru-RU" sz="7200" dirty="0" smtClean="0"/>
              <a:t>109/253 </a:t>
            </a:r>
            <a:endParaRPr lang="ru-RU" sz="4000" dirty="0" smtClean="0"/>
          </a:p>
          <a:p>
            <a:r>
              <a:rPr lang="ru-RU" sz="4000" dirty="0" smtClean="0"/>
              <a:t>- Назовите числитель дроби? </a:t>
            </a:r>
          </a:p>
          <a:p>
            <a:r>
              <a:rPr lang="ru-RU" sz="4000" dirty="0" smtClean="0"/>
              <a:t>- Назовите знаменатель дроби? </a:t>
            </a:r>
          </a:p>
          <a:p>
            <a:r>
              <a:rPr lang="ru-RU" sz="4000" dirty="0" smtClean="0"/>
              <a:t>Что называется числителем дроби?</a:t>
            </a:r>
          </a:p>
          <a:p>
            <a:r>
              <a:rPr lang="ru-RU" sz="4000" dirty="0" smtClean="0"/>
              <a:t>Что называется знаменателем дроби?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sz="5400" dirty="0" smtClean="0"/>
              <a:t>Даны дроби:</a:t>
            </a:r>
            <a:br>
              <a:rPr lang="ru-RU" sz="5400" dirty="0" smtClean="0"/>
            </a:br>
            <a:r>
              <a:rPr lang="ru-RU" sz="5400" dirty="0" smtClean="0"/>
              <a:t>¾, 1/10, 9/8, 5/5, 11/3</a:t>
            </a:r>
          </a:p>
          <a:p>
            <a:r>
              <a:rPr lang="ru-RU" sz="5400" dirty="0" smtClean="0"/>
              <a:t>Изобразите их на числовой оси.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66"/>
            <a:ext cx="7467600" cy="6116786"/>
          </a:xfrm>
        </p:spPr>
        <p:txBody>
          <a:bodyPr>
            <a:normAutofit/>
          </a:bodyPr>
          <a:lstStyle/>
          <a:p>
            <a:r>
              <a:rPr lang="ru-RU" sz="4000" dirty="0" smtClean="0"/>
              <a:t>Должно получиться так </a:t>
            </a:r>
            <a:br>
              <a:rPr lang="ru-RU" sz="40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  <a:p>
            <a:r>
              <a:rPr lang="ru-RU" sz="4000" dirty="0" smtClean="0"/>
              <a:t>Сравните эти дроби с 1.</a:t>
            </a:r>
          </a:p>
          <a:p>
            <a:r>
              <a:rPr lang="ru-RU" sz="4000" dirty="0" smtClean="0"/>
              <a:t>- Сравните у каждой дроби числитель и знаменатель. </a:t>
            </a:r>
          </a:p>
          <a:p>
            <a:r>
              <a:rPr lang="ru-RU" sz="4000" dirty="0" smtClean="0"/>
              <a:t>- Какую закономерность вы заметили?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3" descr="Новый точечный рисунок.bmp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28662" y="1285860"/>
            <a:ext cx="6286544" cy="714380"/>
          </a:xfrm>
          <a:prstGeom prst="rect">
            <a:avLst/>
          </a:prstGeom>
        </p:spPr>
      </p:pic>
      <p:cxnSp>
        <p:nvCxnSpPr>
          <p:cNvPr id="6" name="Прямая соединительная линия 5"/>
          <p:cNvCxnSpPr/>
          <p:nvPr/>
        </p:nvCxnSpPr>
        <p:spPr>
          <a:xfrm rot="5400000">
            <a:off x="964381" y="1607331"/>
            <a:ext cx="35719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00100" y="1857364"/>
            <a:ext cx="312906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71546"/>
            <a:ext cx="7467600" cy="5402406"/>
          </a:xfrm>
        </p:spPr>
        <p:txBody>
          <a:bodyPr/>
          <a:lstStyle/>
          <a:p>
            <a:r>
              <a:rPr lang="ru-RU" sz="3600" dirty="0" smtClean="0"/>
              <a:t>Итак, отсюда следует правило - Дроби, у которых числитель меньше знаменателя, в математике получили специальное название – правильные, а дроби у которых числитель больше или равен знаменателя – неправильные.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642918"/>
            <a:ext cx="7467600" cy="58310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Сформулируйте </a:t>
            </a:r>
            <a:r>
              <a:rPr lang="ru-RU" sz="4000" dirty="0" err="1" smtClean="0"/>
              <a:t>пределения</a:t>
            </a:r>
            <a:r>
              <a:rPr lang="ru-RU" sz="4000" dirty="0" smtClean="0"/>
              <a:t>, заполняя пропуски в данном предложении:</a:t>
            </a:r>
          </a:p>
          <a:p>
            <a:r>
              <a:rPr lang="ru-RU" sz="4000" i="1" dirty="0" smtClean="0"/>
              <a:t>Дробь, в которой … меньше … , называют … дробью.</a:t>
            </a:r>
          </a:p>
          <a:p>
            <a:r>
              <a:rPr lang="ru-RU" sz="4000" i="1" dirty="0" smtClean="0"/>
              <a:t>Дробь, в которой числитель … или … называется … дробью. </a:t>
            </a:r>
            <a:endParaRPr lang="ru-RU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Задание 1: Запишите дроби в две группы: правильные и неправильные.</a:t>
            </a:r>
          </a:p>
          <a:p>
            <a:r>
              <a:rPr lang="ru-RU" sz="3600" dirty="0" smtClean="0"/>
              <a:t>4/17, 7/6, 18/34, 9/9, 45/91, 17/25, 16/16, 15/8, 34/19.</a:t>
            </a:r>
            <a:endParaRPr lang="ru-RU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53</TotalTime>
  <Words>421</Words>
  <Application>Microsoft Office PowerPoint</Application>
  <PresentationFormat>Экран (4:3)</PresentationFormat>
  <Paragraphs>62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7" baseType="lpstr">
      <vt:lpstr>Century Schoolbook</vt:lpstr>
      <vt:lpstr>Wingdings</vt:lpstr>
      <vt:lpstr>Wingdings 2</vt:lpstr>
      <vt:lpstr>Эркер</vt:lpstr>
      <vt:lpstr>УРОК Правильная и неправильная дробь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Решение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Правильная и неправильная дробь</dc:title>
  <dc:creator>Анастасия Кучина</dc:creator>
  <cp:lastModifiedBy>Anastasiya</cp:lastModifiedBy>
  <cp:revision>10</cp:revision>
  <dcterms:created xsi:type="dcterms:W3CDTF">2016-04-14T18:48:41Z</dcterms:created>
  <dcterms:modified xsi:type="dcterms:W3CDTF">2020-10-29T08:27:40Z</dcterms:modified>
</cp:coreProperties>
</file>