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3"/>
  </p:notesMasterIdLst>
  <p:sldIdLst>
    <p:sldId id="256" r:id="rId2"/>
    <p:sldId id="261" r:id="rId3"/>
    <p:sldId id="267" r:id="rId4"/>
    <p:sldId id="271" r:id="rId5"/>
    <p:sldId id="272" r:id="rId6"/>
    <p:sldId id="273" r:id="rId7"/>
    <p:sldId id="274" r:id="rId8"/>
    <p:sldId id="275" r:id="rId9"/>
    <p:sldId id="268" r:id="rId10"/>
    <p:sldId id="276" r:id="rId11"/>
    <p:sldId id="277" r:id="rId12"/>
    <p:sldId id="278" r:id="rId13"/>
    <p:sldId id="279" r:id="rId14"/>
    <p:sldId id="280" r:id="rId15"/>
    <p:sldId id="269" r:id="rId16"/>
    <p:sldId id="281" r:id="rId17"/>
    <p:sldId id="282" r:id="rId18"/>
    <p:sldId id="283" r:id="rId19"/>
    <p:sldId id="284" r:id="rId20"/>
    <p:sldId id="285" r:id="rId21"/>
    <p:sldId id="270" r:id="rId22"/>
    <p:sldId id="286" r:id="rId23"/>
    <p:sldId id="287" r:id="rId24"/>
    <p:sldId id="288" r:id="rId25"/>
    <p:sldId id="289" r:id="rId26"/>
    <p:sldId id="290" r:id="rId27"/>
    <p:sldId id="266" r:id="rId28"/>
    <p:sldId id="262" r:id="rId29"/>
    <p:sldId id="263" r:id="rId30"/>
    <p:sldId id="264" r:id="rId31"/>
    <p:sldId id="265" r:id="rId32"/>
    <p:sldId id="257" r:id="rId33"/>
    <p:sldId id="295" r:id="rId34"/>
    <p:sldId id="296" r:id="rId35"/>
    <p:sldId id="297" r:id="rId36"/>
    <p:sldId id="298" r:id="rId37"/>
    <p:sldId id="299" r:id="rId38"/>
    <p:sldId id="291" r:id="rId39"/>
    <p:sldId id="300" r:id="rId40"/>
    <p:sldId id="301" r:id="rId41"/>
    <p:sldId id="302" r:id="rId42"/>
    <p:sldId id="303" r:id="rId43"/>
    <p:sldId id="304" r:id="rId44"/>
    <p:sldId id="292" r:id="rId45"/>
    <p:sldId id="305" r:id="rId46"/>
    <p:sldId id="306" r:id="rId47"/>
    <p:sldId id="307" r:id="rId48"/>
    <p:sldId id="308" r:id="rId49"/>
    <p:sldId id="309" r:id="rId50"/>
    <p:sldId id="293" r:id="rId51"/>
    <p:sldId id="310" r:id="rId52"/>
    <p:sldId id="311" r:id="rId53"/>
    <p:sldId id="312" r:id="rId54"/>
    <p:sldId id="313" r:id="rId55"/>
    <p:sldId id="314" r:id="rId56"/>
    <p:sldId id="294" r:id="rId57"/>
    <p:sldId id="315" r:id="rId58"/>
    <p:sldId id="316" r:id="rId59"/>
    <p:sldId id="317" r:id="rId60"/>
    <p:sldId id="318" r:id="rId61"/>
    <p:sldId id="319" r:id="rId62"/>
    <p:sldId id="258" r:id="rId63"/>
    <p:sldId id="324" r:id="rId64"/>
    <p:sldId id="325" r:id="rId65"/>
    <p:sldId id="326" r:id="rId66"/>
    <p:sldId id="327" r:id="rId67"/>
    <p:sldId id="328" r:id="rId68"/>
    <p:sldId id="320" r:id="rId69"/>
    <p:sldId id="329" r:id="rId70"/>
    <p:sldId id="330" r:id="rId71"/>
    <p:sldId id="331" r:id="rId72"/>
    <p:sldId id="332" r:id="rId73"/>
    <p:sldId id="333" r:id="rId74"/>
    <p:sldId id="321" r:id="rId75"/>
    <p:sldId id="334" r:id="rId76"/>
    <p:sldId id="335" r:id="rId77"/>
    <p:sldId id="336" r:id="rId78"/>
    <p:sldId id="337" r:id="rId79"/>
    <p:sldId id="338" r:id="rId80"/>
    <p:sldId id="322" r:id="rId81"/>
    <p:sldId id="339" r:id="rId82"/>
    <p:sldId id="340" r:id="rId83"/>
    <p:sldId id="341" r:id="rId84"/>
    <p:sldId id="342" r:id="rId85"/>
    <p:sldId id="343" r:id="rId86"/>
    <p:sldId id="323" r:id="rId87"/>
    <p:sldId id="344" r:id="rId88"/>
    <p:sldId id="345" r:id="rId89"/>
    <p:sldId id="346" r:id="rId90"/>
    <p:sldId id="347" r:id="rId91"/>
    <p:sldId id="348" r:id="rId92"/>
    <p:sldId id="259" r:id="rId93"/>
    <p:sldId id="353" r:id="rId94"/>
    <p:sldId id="354" r:id="rId95"/>
    <p:sldId id="355" r:id="rId96"/>
    <p:sldId id="356" r:id="rId97"/>
    <p:sldId id="357" r:id="rId98"/>
    <p:sldId id="349" r:id="rId99"/>
    <p:sldId id="358" r:id="rId100"/>
    <p:sldId id="359" r:id="rId101"/>
    <p:sldId id="360" r:id="rId102"/>
    <p:sldId id="361" r:id="rId103"/>
    <p:sldId id="362" r:id="rId104"/>
    <p:sldId id="350" r:id="rId105"/>
    <p:sldId id="363" r:id="rId106"/>
    <p:sldId id="364" r:id="rId107"/>
    <p:sldId id="365" r:id="rId108"/>
    <p:sldId id="366" r:id="rId109"/>
    <p:sldId id="367" r:id="rId110"/>
    <p:sldId id="351" r:id="rId111"/>
    <p:sldId id="368" r:id="rId112"/>
    <p:sldId id="369" r:id="rId113"/>
    <p:sldId id="370" r:id="rId114"/>
    <p:sldId id="371" r:id="rId115"/>
    <p:sldId id="372" r:id="rId116"/>
    <p:sldId id="352" r:id="rId117"/>
    <p:sldId id="373" r:id="rId118"/>
    <p:sldId id="374" r:id="rId119"/>
    <p:sldId id="375" r:id="rId120"/>
    <p:sldId id="376" r:id="rId121"/>
    <p:sldId id="377" r:id="rId1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C10E3-A398-4852-A3C8-4CC5C138B1B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9CFE-15E0-4FFF-BBD7-D34AC8700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4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59CFE-15E0-4FFF-BBD7-D34AC8700B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51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5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3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1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18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2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2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8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8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4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89FF-9E96-40AD-A7C9-F204AAD8F48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9EE0-1DB7-4DF0-B176-F7D71E42E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0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6.gif"/><Relationship Id="rId7" Type="http://schemas.openxmlformats.org/officeDocument/2006/relationships/image" Target="../media/image3.jp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4.jpg"/></Relationships>
</file>

<file path=ppt/slides/_rels/slide100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image" Target="../media/image19.jpg"/><Relationship Id="rId2" Type="http://schemas.openxmlformats.org/officeDocument/2006/relationships/slide" Target="slide9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1.xml"/><Relationship Id="rId11" Type="http://schemas.openxmlformats.org/officeDocument/2006/relationships/image" Target="../media/image22.jpg"/><Relationship Id="rId5" Type="http://schemas.openxmlformats.org/officeDocument/2006/relationships/image" Target="../media/image7.gif"/><Relationship Id="rId10" Type="http://schemas.openxmlformats.org/officeDocument/2006/relationships/slide" Target="slide103.xml"/><Relationship Id="rId4" Type="http://schemas.openxmlformats.org/officeDocument/2006/relationships/slide" Target="slide98.xml"/><Relationship Id="rId9" Type="http://schemas.openxmlformats.org/officeDocument/2006/relationships/image" Target="../media/image21.jpg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3" Type="http://schemas.openxmlformats.org/officeDocument/2006/relationships/image" Target="../media/image18.jpg"/><Relationship Id="rId7" Type="http://schemas.openxmlformats.org/officeDocument/2006/relationships/image" Target="../media/image6.gif"/><Relationship Id="rId2" Type="http://schemas.openxmlformats.org/officeDocument/2006/relationships/slide" Target="slide9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8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3.xml"/><Relationship Id="rId4" Type="http://schemas.openxmlformats.org/officeDocument/2006/relationships/slide" Target="slide100.xml"/><Relationship Id="rId9" Type="http://schemas.openxmlformats.org/officeDocument/2006/relationships/image" Target="../media/image21.jpg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slide" Target="slide98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9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1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3.xml"/><Relationship Id="rId4" Type="http://schemas.openxmlformats.org/officeDocument/2006/relationships/slide" Target="slide100.xml"/><Relationship Id="rId9" Type="http://schemas.openxmlformats.org/officeDocument/2006/relationships/image" Target="../media/image6.gif"/></Relationships>
</file>

<file path=ppt/slides/_rels/slide103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9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1.xml"/><Relationship Id="rId11" Type="http://schemas.openxmlformats.org/officeDocument/2006/relationships/image" Target="../media/image6.gif"/><Relationship Id="rId5" Type="http://schemas.openxmlformats.org/officeDocument/2006/relationships/image" Target="../media/image19.jpg"/><Relationship Id="rId10" Type="http://schemas.openxmlformats.org/officeDocument/2006/relationships/slide" Target="slide98.xml"/><Relationship Id="rId4" Type="http://schemas.openxmlformats.org/officeDocument/2006/relationships/slide" Target="slide100.xml"/><Relationship Id="rId9" Type="http://schemas.openxmlformats.org/officeDocument/2006/relationships/image" Target="../media/image21.jpg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slide" Target="slide108.xml"/><Relationship Id="rId13" Type="http://schemas.openxmlformats.org/officeDocument/2006/relationships/slide" Target="slide110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slide" Target="slide2.xml"/><Relationship Id="rId2" Type="http://schemas.openxmlformats.org/officeDocument/2006/relationships/slide" Target="slide10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7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9.xml"/><Relationship Id="rId4" Type="http://schemas.openxmlformats.org/officeDocument/2006/relationships/slide" Target="slide106.xml"/><Relationship Id="rId9" Type="http://schemas.openxmlformats.org/officeDocument/2006/relationships/image" Target="../media/image21.jpg"/></Relationships>
</file>

<file path=ppt/slides/_rels/slide105.xml.rels><?xml version="1.0" encoding="UTF-8" standalone="yes"?>
<Relationships xmlns="http://schemas.openxmlformats.org/package/2006/relationships"><Relationship Id="rId8" Type="http://schemas.openxmlformats.org/officeDocument/2006/relationships/slide" Target="slide108.xml"/><Relationship Id="rId3" Type="http://schemas.openxmlformats.org/officeDocument/2006/relationships/image" Target="../media/image6.gif"/><Relationship Id="rId7" Type="http://schemas.openxmlformats.org/officeDocument/2006/relationships/image" Target="../media/image20.jpg"/><Relationship Id="rId2" Type="http://schemas.openxmlformats.org/officeDocument/2006/relationships/slide" Target="slide10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7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9.xml"/><Relationship Id="rId4" Type="http://schemas.openxmlformats.org/officeDocument/2006/relationships/slide" Target="slide106.xml"/><Relationship Id="rId9" Type="http://schemas.openxmlformats.org/officeDocument/2006/relationships/image" Target="../media/image21.jpg"/></Relationships>
</file>

<file path=ppt/slides/_rels/slide106.xml.rels><?xml version="1.0" encoding="UTF-8" standalone="yes"?>
<Relationships xmlns="http://schemas.openxmlformats.org/package/2006/relationships"><Relationship Id="rId8" Type="http://schemas.openxmlformats.org/officeDocument/2006/relationships/slide" Target="slide108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0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7.xml"/><Relationship Id="rId11" Type="http://schemas.openxmlformats.org/officeDocument/2006/relationships/image" Target="../media/image22.jpg"/><Relationship Id="rId5" Type="http://schemas.openxmlformats.org/officeDocument/2006/relationships/image" Target="../media/image6.gif"/><Relationship Id="rId10" Type="http://schemas.openxmlformats.org/officeDocument/2006/relationships/slide" Target="slide109.xml"/><Relationship Id="rId4" Type="http://schemas.openxmlformats.org/officeDocument/2006/relationships/slide" Target="slide104.xml"/><Relationship Id="rId9" Type="http://schemas.openxmlformats.org/officeDocument/2006/relationships/image" Target="../media/image21.jpg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slide" Target="slide108.xml"/><Relationship Id="rId3" Type="http://schemas.openxmlformats.org/officeDocument/2006/relationships/image" Target="../media/image18.jpg"/><Relationship Id="rId7" Type="http://schemas.openxmlformats.org/officeDocument/2006/relationships/image" Target="../media/image7.gif"/><Relationship Id="rId12" Type="http://schemas.openxmlformats.org/officeDocument/2006/relationships/image" Target="../media/image20.jpg"/><Relationship Id="rId2" Type="http://schemas.openxmlformats.org/officeDocument/2006/relationships/slide" Target="slide10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4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9.xml"/><Relationship Id="rId4" Type="http://schemas.openxmlformats.org/officeDocument/2006/relationships/slide" Target="slide106.xml"/><Relationship Id="rId9" Type="http://schemas.openxmlformats.org/officeDocument/2006/relationships/image" Target="../media/image21.jpg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slide" Target="slide104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0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7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9.xml"/><Relationship Id="rId4" Type="http://schemas.openxmlformats.org/officeDocument/2006/relationships/slide" Target="slide106.xml"/><Relationship Id="rId9" Type="http://schemas.openxmlformats.org/officeDocument/2006/relationships/image" Target="../media/image6.gif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slide" Target="slide108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0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7.xml"/><Relationship Id="rId11" Type="http://schemas.openxmlformats.org/officeDocument/2006/relationships/image" Target="../media/image6.gif"/><Relationship Id="rId5" Type="http://schemas.openxmlformats.org/officeDocument/2006/relationships/image" Target="../media/image19.jpg"/><Relationship Id="rId10" Type="http://schemas.openxmlformats.org/officeDocument/2006/relationships/slide" Target="slide104.xml"/><Relationship Id="rId4" Type="http://schemas.openxmlformats.org/officeDocument/2006/relationships/slide" Target="slide106.xml"/><Relationship Id="rId9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image" Target="../media/image5.jpg"/><Relationship Id="rId5" Type="http://schemas.openxmlformats.org/officeDocument/2006/relationships/image" Target="../media/image6.gif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image" Target="../media/image4.jpg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slide" Target="slide114.xml"/><Relationship Id="rId13" Type="http://schemas.openxmlformats.org/officeDocument/2006/relationships/slide" Target="slide116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slide" Target="slide2.xml"/><Relationship Id="rId2" Type="http://schemas.openxmlformats.org/officeDocument/2006/relationships/slide" Target="slide1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3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15.xml"/><Relationship Id="rId4" Type="http://schemas.openxmlformats.org/officeDocument/2006/relationships/slide" Target="slide112.xml"/><Relationship Id="rId9" Type="http://schemas.openxmlformats.org/officeDocument/2006/relationships/image" Target="../media/image21.jpg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slide" Target="slide114.xml"/><Relationship Id="rId3" Type="http://schemas.openxmlformats.org/officeDocument/2006/relationships/image" Target="../media/image6.gif"/><Relationship Id="rId7" Type="http://schemas.openxmlformats.org/officeDocument/2006/relationships/image" Target="../media/image20.jpg"/><Relationship Id="rId2" Type="http://schemas.openxmlformats.org/officeDocument/2006/relationships/slide" Target="slide1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3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15.xml"/><Relationship Id="rId4" Type="http://schemas.openxmlformats.org/officeDocument/2006/relationships/slide" Target="slide112.xml"/><Relationship Id="rId9" Type="http://schemas.openxmlformats.org/officeDocument/2006/relationships/image" Target="../media/image21.jpg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slide" Target="slide114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3.xml"/><Relationship Id="rId11" Type="http://schemas.openxmlformats.org/officeDocument/2006/relationships/image" Target="../media/image22.jpg"/><Relationship Id="rId5" Type="http://schemas.openxmlformats.org/officeDocument/2006/relationships/image" Target="../media/image6.gif"/><Relationship Id="rId10" Type="http://schemas.openxmlformats.org/officeDocument/2006/relationships/slide" Target="slide115.xml"/><Relationship Id="rId4" Type="http://schemas.openxmlformats.org/officeDocument/2006/relationships/slide" Target="slide110.xml"/><Relationship Id="rId9" Type="http://schemas.openxmlformats.org/officeDocument/2006/relationships/image" Target="../media/image21.jpg"/></Relationships>
</file>

<file path=ppt/slides/_rels/slide113.xml.rels><?xml version="1.0" encoding="UTF-8" standalone="yes"?>
<Relationships xmlns="http://schemas.openxmlformats.org/package/2006/relationships"><Relationship Id="rId8" Type="http://schemas.openxmlformats.org/officeDocument/2006/relationships/slide" Target="slide114.xml"/><Relationship Id="rId3" Type="http://schemas.openxmlformats.org/officeDocument/2006/relationships/image" Target="../media/image18.jpg"/><Relationship Id="rId7" Type="http://schemas.openxmlformats.org/officeDocument/2006/relationships/image" Target="../media/image6.gif"/><Relationship Id="rId2" Type="http://schemas.openxmlformats.org/officeDocument/2006/relationships/slide" Target="slide1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0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15.xml"/><Relationship Id="rId4" Type="http://schemas.openxmlformats.org/officeDocument/2006/relationships/slide" Target="slide112.xml"/><Relationship Id="rId9" Type="http://schemas.openxmlformats.org/officeDocument/2006/relationships/image" Target="../media/image21.jpg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slide" Target="slide110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image" Target="../media/image21.jpg"/><Relationship Id="rId2" Type="http://schemas.openxmlformats.org/officeDocument/2006/relationships/slide" Target="slide1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3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15.xml"/><Relationship Id="rId4" Type="http://schemas.openxmlformats.org/officeDocument/2006/relationships/slide" Target="slide112.xml"/><Relationship Id="rId9" Type="http://schemas.openxmlformats.org/officeDocument/2006/relationships/image" Target="../media/image7.gif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slide" Target="slide114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3.xml"/><Relationship Id="rId11" Type="http://schemas.openxmlformats.org/officeDocument/2006/relationships/image" Target="../media/image6.gif"/><Relationship Id="rId5" Type="http://schemas.openxmlformats.org/officeDocument/2006/relationships/image" Target="../media/image19.jpg"/><Relationship Id="rId10" Type="http://schemas.openxmlformats.org/officeDocument/2006/relationships/slide" Target="slide110.xml"/><Relationship Id="rId4" Type="http://schemas.openxmlformats.org/officeDocument/2006/relationships/slide" Target="slide112.xml"/><Relationship Id="rId9" Type="http://schemas.openxmlformats.org/officeDocument/2006/relationships/image" Target="../media/image21.jpg"/></Relationships>
</file>

<file path=ppt/slides/_rels/slide116.xml.rels><?xml version="1.0" encoding="UTF-8" standalone="yes"?>
<Relationships xmlns="http://schemas.openxmlformats.org/package/2006/relationships"><Relationship Id="rId8" Type="http://schemas.openxmlformats.org/officeDocument/2006/relationships/slide" Target="slide120.xml"/><Relationship Id="rId13" Type="http://schemas.openxmlformats.org/officeDocument/2006/relationships/slide" Target="slide92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slide" Target="slide2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9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21.xml"/><Relationship Id="rId4" Type="http://schemas.openxmlformats.org/officeDocument/2006/relationships/slide" Target="slide118.xml"/><Relationship Id="rId9" Type="http://schemas.openxmlformats.org/officeDocument/2006/relationships/image" Target="../media/image21.jpg"/></Relationships>
</file>

<file path=ppt/slides/_rels/slide117.xml.rels><?xml version="1.0" encoding="UTF-8" standalone="yes"?>
<Relationships xmlns="http://schemas.openxmlformats.org/package/2006/relationships"><Relationship Id="rId8" Type="http://schemas.openxmlformats.org/officeDocument/2006/relationships/slide" Target="slide120.xml"/><Relationship Id="rId3" Type="http://schemas.openxmlformats.org/officeDocument/2006/relationships/image" Target="../media/image6.gif"/><Relationship Id="rId7" Type="http://schemas.openxmlformats.org/officeDocument/2006/relationships/image" Target="../media/image20.jpg"/><Relationship Id="rId2" Type="http://schemas.openxmlformats.org/officeDocument/2006/relationships/slide" Target="slide1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9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21.xml"/><Relationship Id="rId4" Type="http://schemas.openxmlformats.org/officeDocument/2006/relationships/slide" Target="slide118.xml"/><Relationship Id="rId9" Type="http://schemas.openxmlformats.org/officeDocument/2006/relationships/image" Target="../media/image21.jpg"/></Relationships>
</file>

<file path=ppt/slides/_rels/slide118.xml.rels><?xml version="1.0" encoding="UTF-8" standalone="yes"?>
<Relationships xmlns="http://schemas.openxmlformats.org/package/2006/relationships"><Relationship Id="rId8" Type="http://schemas.openxmlformats.org/officeDocument/2006/relationships/slide" Target="slide120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9.xml"/><Relationship Id="rId11" Type="http://schemas.openxmlformats.org/officeDocument/2006/relationships/image" Target="../media/image22.jpg"/><Relationship Id="rId5" Type="http://schemas.openxmlformats.org/officeDocument/2006/relationships/image" Target="../media/image6.gif"/><Relationship Id="rId10" Type="http://schemas.openxmlformats.org/officeDocument/2006/relationships/slide" Target="slide121.xml"/><Relationship Id="rId4" Type="http://schemas.openxmlformats.org/officeDocument/2006/relationships/slide" Target="slide116.xml"/><Relationship Id="rId9" Type="http://schemas.openxmlformats.org/officeDocument/2006/relationships/image" Target="../media/image21.jpg"/></Relationships>
</file>

<file path=ppt/slides/_rels/slide119.xml.rels><?xml version="1.0" encoding="UTF-8" standalone="yes"?>
<Relationships xmlns="http://schemas.openxmlformats.org/package/2006/relationships"><Relationship Id="rId8" Type="http://schemas.openxmlformats.org/officeDocument/2006/relationships/slide" Target="slide120.xml"/><Relationship Id="rId3" Type="http://schemas.openxmlformats.org/officeDocument/2006/relationships/image" Target="../media/image18.jpg"/><Relationship Id="rId7" Type="http://schemas.openxmlformats.org/officeDocument/2006/relationships/image" Target="../media/image6.gif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6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21.xml"/><Relationship Id="rId4" Type="http://schemas.openxmlformats.org/officeDocument/2006/relationships/slide" Target="slide118.xml"/><Relationship Id="rId9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3.jpg"/><Relationship Id="rId3" Type="http://schemas.openxmlformats.org/officeDocument/2006/relationships/image" Target="../media/image1.jpg"/><Relationship Id="rId7" Type="http://schemas.openxmlformats.org/officeDocument/2006/relationships/image" Target="../media/image7.gif"/><Relationship Id="rId12" Type="http://schemas.openxmlformats.org/officeDocument/2006/relationships/slide" Target="slide2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4.jpg"/></Relationships>
</file>

<file path=ppt/slides/_rels/slide120.xml.rels><?xml version="1.0" encoding="UTF-8" standalone="yes"?>
<Relationships xmlns="http://schemas.openxmlformats.org/package/2006/relationships"><Relationship Id="rId8" Type="http://schemas.openxmlformats.org/officeDocument/2006/relationships/slide" Target="slide116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9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21.xml"/><Relationship Id="rId4" Type="http://schemas.openxmlformats.org/officeDocument/2006/relationships/slide" Target="slide118.xml"/><Relationship Id="rId9" Type="http://schemas.openxmlformats.org/officeDocument/2006/relationships/image" Target="../media/image6.gif"/></Relationships>
</file>

<file path=ppt/slides/_rels/slide121.xml.rels><?xml version="1.0" encoding="UTF-8" standalone="yes"?>
<Relationships xmlns="http://schemas.openxmlformats.org/package/2006/relationships"><Relationship Id="rId8" Type="http://schemas.openxmlformats.org/officeDocument/2006/relationships/slide" Target="slide120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image" Target="../media/image22.jpg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9.xml"/><Relationship Id="rId11" Type="http://schemas.openxmlformats.org/officeDocument/2006/relationships/image" Target="../media/image7.gif"/><Relationship Id="rId5" Type="http://schemas.openxmlformats.org/officeDocument/2006/relationships/image" Target="../media/image19.jpg"/><Relationship Id="rId10" Type="http://schemas.openxmlformats.org/officeDocument/2006/relationships/slide" Target="slide116.xml"/><Relationship Id="rId4" Type="http://schemas.openxmlformats.org/officeDocument/2006/relationships/slide" Target="slide118.xml"/><Relationship Id="rId9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9.xml"/><Relationship Id="rId4" Type="http://schemas.openxmlformats.org/officeDocument/2006/relationships/slide" Target="slide11.xml"/><Relationship Id="rId9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1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6.gif"/><Relationship Id="rId7" Type="http://schemas.openxmlformats.org/officeDocument/2006/relationships/image" Target="../media/image3.jp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image" Target="../media/image5.jpg"/><Relationship Id="rId5" Type="http://schemas.openxmlformats.org/officeDocument/2006/relationships/image" Target="../media/image6.gif"/><Relationship Id="rId10" Type="http://schemas.openxmlformats.org/officeDocument/2006/relationships/slide" Target="slide20.xml"/><Relationship Id="rId4" Type="http://schemas.openxmlformats.org/officeDocument/2006/relationships/slide" Target="slide15.xml"/><Relationship Id="rId9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image" Target="../media/image6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3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31.xml"/><Relationship Id="rId4" Type="http://schemas.openxmlformats.org/officeDocument/2006/relationships/slide" Target="slide28.xml"/><Relationship Id="rId9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15.xml"/><Relationship Id="rId4" Type="http://schemas.openxmlformats.org/officeDocument/2006/relationships/slide" Target="slide17.xml"/><Relationship Id="rId9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6.xml"/><Relationship Id="rId4" Type="http://schemas.openxmlformats.org/officeDocument/2006/relationships/slide" Target="slide23.xml"/><Relationship Id="rId9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image" Target="../media/image6.gif"/><Relationship Id="rId7" Type="http://schemas.openxmlformats.org/officeDocument/2006/relationships/image" Target="../media/image3.jpg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6.xml"/><Relationship Id="rId4" Type="http://schemas.openxmlformats.org/officeDocument/2006/relationships/slide" Target="slide23.xml"/><Relationship Id="rId9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5.jpg"/><Relationship Id="rId5" Type="http://schemas.openxmlformats.org/officeDocument/2006/relationships/image" Target="../media/image6.gif"/><Relationship Id="rId10" Type="http://schemas.openxmlformats.org/officeDocument/2006/relationships/slide" Target="slide26.xml"/><Relationship Id="rId4" Type="http://schemas.openxmlformats.org/officeDocument/2006/relationships/slide" Target="slide21.xml"/><Relationship Id="rId9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image" Target="../media/image1.jpg"/><Relationship Id="rId7" Type="http://schemas.openxmlformats.org/officeDocument/2006/relationships/image" Target="../media/image6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6.xml"/><Relationship Id="rId4" Type="http://schemas.openxmlformats.org/officeDocument/2006/relationships/slide" Target="slide23.xml"/><Relationship Id="rId9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26.xml"/><Relationship Id="rId4" Type="http://schemas.openxmlformats.org/officeDocument/2006/relationships/slide" Target="slide23.xml"/><Relationship Id="rId9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7.gif"/><Relationship Id="rId5" Type="http://schemas.openxmlformats.org/officeDocument/2006/relationships/image" Target="../media/image2.jpg"/><Relationship Id="rId10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12" Type="http://schemas.openxmlformats.org/officeDocument/2006/relationships/image" Target="../media/image7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11" Type="http://schemas.openxmlformats.org/officeDocument/2006/relationships/slide" Target="slide2.xml"/><Relationship Id="rId5" Type="http://schemas.openxmlformats.org/officeDocument/2006/relationships/image" Target="../media/image3.jpg"/><Relationship Id="rId10" Type="http://schemas.openxmlformats.org/officeDocument/2006/relationships/image" Target="../media/image1.jpg"/><Relationship Id="rId4" Type="http://schemas.openxmlformats.org/officeDocument/2006/relationships/slide" Target="slide29.xml"/><Relationship Id="rId9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image" Target="../media/image7.gif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11" Type="http://schemas.openxmlformats.org/officeDocument/2006/relationships/image" Target="../media/image6.gif"/><Relationship Id="rId5" Type="http://schemas.openxmlformats.org/officeDocument/2006/relationships/image" Target="../media/image3.jpg"/><Relationship Id="rId10" Type="http://schemas.openxmlformats.org/officeDocument/2006/relationships/slide" Target="slide2.xml"/><Relationship Id="rId4" Type="http://schemas.openxmlformats.org/officeDocument/2006/relationships/slide" Target="slide29.xml"/><Relationship Id="rId9" Type="http://schemas.openxmlformats.org/officeDocument/2006/relationships/image" Target="../media/image5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image" Target="../media/image7.gif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2.xml"/><Relationship Id="rId4" Type="http://schemas.openxmlformats.org/officeDocument/2006/relationships/slide" Target="slide28.xm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9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7.gif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2.xml"/><Relationship Id="rId4" Type="http://schemas.openxmlformats.org/officeDocument/2006/relationships/slide" Target="slide28.xml"/><Relationship Id="rId9" Type="http://schemas.openxmlformats.org/officeDocument/2006/relationships/image" Target="../media/image5.jp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7.gif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2.xml"/><Relationship Id="rId4" Type="http://schemas.openxmlformats.org/officeDocument/2006/relationships/slide" Target="slide28.xml"/><Relationship Id="rId9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38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slide" Target="slide6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37.xml"/><Relationship Id="rId4" Type="http://schemas.openxmlformats.org/officeDocument/2006/relationships/slide" Target="slide34.xml"/><Relationship Id="rId9" Type="http://schemas.openxmlformats.org/officeDocument/2006/relationships/image" Target="../media/image11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7.gif"/><Relationship Id="rId7" Type="http://schemas.openxmlformats.org/officeDocument/2006/relationships/image" Target="../media/image10.jpg"/><Relationship Id="rId12" Type="http://schemas.openxmlformats.org/officeDocument/2006/relationships/image" Target="../media/image8.jpg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37.xml"/><Relationship Id="rId4" Type="http://schemas.openxmlformats.org/officeDocument/2006/relationships/slide" Target="slide34.xml"/><Relationship Id="rId9" Type="http://schemas.openxmlformats.org/officeDocument/2006/relationships/image" Target="../media/image11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image" Target="../media/image12.jpg"/><Relationship Id="rId5" Type="http://schemas.openxmlformats.org/officeDocument/2006/relationships/image" Target="../media/image6.gif"/><Relationship Id="rId10" Type="http://schemas.openxmlformats.org/officeDocument/2006/relationships/slide" Target="slide37.xml"/><Relationship Id="rId4" Type="http://schemas.openxmlformats.org/officeDocument/2006/relationships/slide" Target="slide32.xml"/><Relationship Id="rId9" Type="http://schemas.openxmlformats.org/officeDocument/2006/relationships/image" Target="../media/image11.jp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8.jpg"/><Relationship Id="rId7" Type="http://schemas.openxmlformats.org/officeDocument/2006/relationships/image" Target="../media/image6.gif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37.xml"/><Relationship Id="rId4" Type="http://schemas.openxmlformats.org/officeDocument/2006/relationships/slide" Target="slide34.xml"/><Relationship Id="rId9" Type="http://schemas.openxmlformats.org/officeDocument/2006/relationships/image" Target="../media/image11.jp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37.xml"/><Relationship Id="rId4" Type="http://schemas.openxmlformats.org/officeDocument/2006/relationships/slide" Target="slide34.xml"/><Relationship Id="rId9" Type="http://schemas.openxmlformats.org/officeDocument/2006/relationships/image" Target="../media/image6.gi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11" Type="http://schemas.openxmlformats.org/officeDocument/2006/relationships/image" Target="../media/image6.gif"/><Relationship Id="rId5" Type="http://schemas.openxmlformats.org/officeDocument/2006/relationships/image" Target="../media/image9.jpg"/><Relationship Id="rId10" Type="http://schemas.openxmlformats.org/officeDocument/2006/relationships/slide" Target="slide32.xml"/><Relationship Id="rId4" Type="http://schemas.openxmlformats.org/officeDocument/2006/relationships/slide" Target="slide34.xml"/><Relationship Id="rId9" Type="http://schemas.openxmlformats.org/officeDocument/2006/relationships/image" Target="../media/image11.jp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13" Type="http://schemas.openxmlformats.org/officeDocument/2006/relationships/slide" Target="slide44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slide" Target="slide62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3.xml"/><Relationship Id="rId4" Type="http://schemas.openxmlformats.org/officeDocument/2006/relationships/slide" Target="slide40.xml"/><Relationship Id="rId9" Type="http://schemas.openxmlformats.org/officeDocument/2006/relationships/image" Target="../media/image11.jp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6.gif"/><Relationship Id="rId7" Type="http://schemas.openxmlformats.org/officeDocument/2006/relationships/image" Target="../media/image10.jpg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3.xml"/><Relationship Id="rId4" Type="http://schemas.openxmlformats.org/officeDocument/2006/relationships/slide" Target="slide40.xml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12" Type="http://schemas.openxmlformats.org/officeDocument/2006/relationships/image" Target="../media/image7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6.gif"/><Relationship Id="rId5" Type="http://schemas.openxmlformats.org/officeDocument/2006/relationships/image" Target="../media/image3.jpg"/><Relationship Id="rId10" Type="http://schemas.openxmlformats.org/officeDocument/2006/relationships/slide" Target="slide3.xml"/><Relationship Id="rId4" Type="http://schemas.openxmlformats.org/officeDocument/2006/relationships/slide" Target="slide6.xml"/><Relationship Id="rId9" Type="http://schemas.openxmlformats.org/officeDocument/2006/relationships/image" Target="../media/image5.jp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image" Target="../media/image9.jp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image" Target="../media/image12.jpg"/><Relationship Id="rId5" Type="http://schemas.openxmlformats.org/officeDocument/2006/relationships/image" Target="../media/image7.gif"/><Relationship Id="rId10" Type="http://schemas.openxmlformats.org/officeDocument/2006/relationships/slide" Target="slide43.xml"/><Relationship Id="rId4" Type="http://schemas.openxmlformats.org/officeDocument/2006/relationships/slide" Target="slide38.xml"/><Relationship Id="rId9" Type="http://schemas.openxmlformats.org/officeDocument/2006/relationships/image" Target="../media/image11.jp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8.jpg"/><Relationship Id="rId7" Type="http://schemas.openxmlformats.org/officeDocument/2006/relationships/image" Target="../media/image6.gif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8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3.xml"/><Relationship Id="rId4" Type="http://schemas.openxmlformats.org/officeDocument/2006/relationships/slide" Target="slide40.xml"/><Relationship Id="rId9" Type="http://schemas.openxmlformats.org/officeDocument/2006/relationships/image" Target="../media/image11.jp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3.xml"/><Relationship Id="rId4" Type="http://schemas.openxmlformats.org/officeDocument/2006/relationships/slide" Target="slide40.xml"/><Relationship Id="rId9" Type="http://schemas.openxmlformats.org/officeDocument/2006/relationships/image" Target="../media/image6.gi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image" Target="../media/image6.gif"/><Relationship Id="rId5" Type="http://schemas.openxmlformats.org/officeDocument/2006/relationships/image" Target="../media/image9.jpg"/><Relationship Id="rId10" Type="http://schemas.openxmlformats.org/officeDocument/2006/relationships/slide" Target="slide38.xml"/><Relationship Id="rId4" Type="http://schemas.openxmlformats.org/officeDocument/2006/relationships/slide" Target="slide40.xml"/><Relationship Id="rId9" Type="http://schemas.openxmlformats.org/officeDocument/2006/relationships/image" Target="../media/image11.jp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13" Type="http://schemas.openxmlformats.org/officeDocument/2006/relationships/slide" Target="slide50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slide" Target="slide62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7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9.xml"/><Relationship Id="rId4" Type="http://schemas.openxmlformats.org/officeDocument/2006/relationships/slide" Target="slide46.xml"/><Relationship Id="rId9" Type="http://schemas.openxmlformats.org/officeDocument/2006/relationships/image" Target="../media/image11.jp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image" Target="../media/image6.gif"/><Relationship Id="rId7" Type="http://schemas.openxmlformats.org/officeDocument/2006/relationships/image" Target="../media/image10.jpg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7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9.xml"/><Relationship Id="rId4" Type="http://schemas.openxmlformats.org/officeDocument/2006/relationships/slide" Target="slide46.xml"/><Relationship Id="rId9" Type="http://schemas.openxmlformats.org/officeDocument/2006/relationships/image" Target="../media/image11.jp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7.xml"/><Relationship Id="rId11" Type="http://schemas.openxmlformats.org/officeDocument/2006/relationships/image" Target="../media/image12.jpg"/><Relationship Id="rId5" Type="http://schemas.openxmlformats.org/officeDocument/2006/relationships/image" Target="../media/image6.gif"/><Relationship Id="rId10" Type="http://schemas.openxmlformats.org/officeDocument/2006/relationships/slide" Target="slide49.xml"/><Relationship Id="rId4" Type="http://schemas.openxmlformats.org/officeDocument/2006/relationships/slide" Target="slide44.xml"/><Relationship Id="rId9" Type="http://schemas.openxmlformats.org/officeDocument/2006/relationships/image" Target="../media/image11.jp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image" Target="../media/image8.jpg"/><Relationship Id="rId7" Type="http://schemas.openxmlformats.org/officeDocument/2006/relationships/image" Target="../media/image7.gif"/><Relationship Id="rId12" Type="http://schemas.openxmlformats.org/officeDocument/2006/relationships/image" Target="../media/image10.jpg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4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9.xml"/><Relationship Id="rId4" Type="http://schemas.openxmlformats.org/officeDocument/2006/relationships/slide" Target="slide46.xml"/><Relationship Id="rId9" Type="http://schemas.openxmlformats.org/officeDocument/2006/relationships/image" Target="../media/image11.jp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7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49.xml"/><Relationship Id="rId4" Type="http://schemas.openxmlformats.org/officeDocument/2006/relationships/slide" Target="slide46.xml"/><Relationship Id="rId9" Type="http://schemas.openxmlformats.org/officeDocument/2006/relationships/image" Target="../media/image6.gi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7.xml"/><Relationship Id="rId11" Type="http://schemas.openxmlformats.org/officeDocument/2006/relationships/image" Target="../media/image6.gif"/><Relationship Id="rId5" Type="http://schemas.openxmlformats.org/officeDocument/2006/relationships/image" Target="../media/image9.jpg"/><Relationship Id="rId10" Type="http://schemas.openxmlformats.org/officeDocument/2006/relationships/slide" Target="slide44.xml"/><Relationship Id="rId4" Type="http://schemas.openxmlformats.org/officeDocument/2006/relationships/slide" Target="slide46.xml"/><Relationship Id="rId9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7.gif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2.jpg"/><Relationship Id="rId5" Type="http://schemas.openxmlformats.org/officeDocument/2006/relationships/image" Target="../media/image3.jpg"/><Relationship Id="rId10" Type="http://schemas.openxmlformats.org/officeDocument/2006/relationships/slide" Target="slide28.xml"/><Relationship Id="rId4" Type="http://schemas.openxmlformats.org/officeDocument/2006/relationships/slide" Target="slide6.xml"/><Relationship Id="rId9" Type="http://schemas.openxmlformats.org/officeDocument/2006/relationships/image" Target="../media/image5.jp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13" Type="http://schemas.openxmlformats.org/officeDocument/2006/relationships/slide" Target="slide56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slide" Target="slide6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3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55.xml"/><Relationship Id="rId4" Type="http://schemas.openxmlformats.org/officeDocument/2006/relationships/slide" Target="slide52.xml"/><Relationship Id="rId9" Type="http://schemas.openxmlformats.org/officeDocument/2006/relationships/image" Target="../media/image11.jp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image" Target="../media/image6.gif"/><Relationship Id="rId7" Type="http://schemas.openxmlformats.org/officeDocument/2006/relationships/image" Target="../media/image10.jpg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3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55.xml"/><Relationship Id="rId4" Type="http://schemas.openxmlformats.org/officeDocument/2006/relationships/slide" Target="slide52.xml"/><Relationship Id="rId9" Type="http://schemas.openxmlformats.org/officeDocument/2006/relationships/image" Target="../media/image11.jp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3.xml"/><Relationship Id="rId11" Type="http://schemas.openxmlformats.org/officeDocument/2006/relationships/image" Target="../media/image12.jpg"/><Relationship Id="rId5" Type="http://schemas.openxmlformats.org/officeDocument/2006/relationships/image" Target="../media/image6.gif"/><Relationship Id="rId10" Type="http://schemas.openxmlformats.org/officeDocument/2006/relationships/slide" Target="slide55.xml"/><Relationship Id="rId4" Type="http://schemas.openxmlformats.org/officeDocument/2006/relationships/slide" Target="slide50.xml"/><Relationship Id="rId9" Type="http://schemas.openxmlformats.org/officeDocument/2006/relationships/image" Target="../media/image11.jp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image" Target="../media/image8.jpg"/><Relationship Id="rId7" Type="http://schemas.openxmlformats.org/officeDocument/2006/relationships/image" Target="../media/image6.gif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0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55.xml"/><Relationship Id="rId4" Type="http://schemas.openxmlformats.org/officeDocument/2006/relationships/slide" Target="slide52.xml"/><Relationship Id="rId9" Type="http://schemas.openxmlformats.org/officeDocument/2006/relationships/image" Target="../media/image11.jp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image" Target="../media/image11.jpg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3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55.xml"/><Relationship Id="rId4" Type="http://schemas.openxmlformats.org/officeDocument/2006/relationships/slide" Target="slide52.xml"/><Relationship Id="rId9" Type="http://schemas.openxmlformats.org/officeDocument/2006/relationships/image" Target="../media/image7.gi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3.xml"/><Relationship Id="rId11" Type="http://schemas.openxmlformats.org/officeDocument/2006/relationships/image" Target="../media/image6.gif"/><Relationship Id="rId5" Type="http://schemas.openxmlformats.org/officeDocument/2006/relationships/image" Target="../media/image9.jpg"/><Relationship Id="rId10" Type="http://schemas.openxmlformats.org/officeDocument/2006/relationships/slide" Target="slide50.xml"/><Relationship Id="rId4" Type="http://schemas.openxmlformats.org/officeDocument/2006/relationships/slide" Target="slide52.xml"/><Relationship Id="rId9" Type="http://schemas.openxmlformats.org/officeDocument/2006/relationships/image" Target="../media/image11.jp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13" Type="http://schemas.openxmlformats.org/officeDocument/2006/relationships/slide" Target="slide32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slide" Target="slide62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61.xml"/><Relationship Id="rId4" Type="http://schemas.openxmlformats.org/officeDocument/2006/relationships/slide" Target="slide58.xml"/><Relationship Id="rId9" Type="http://schemas.openxmlformats.org/officeDocument/2006/relationships/image" Target="../media/image11.jp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image" Target="../media/image6.gif"/><Relationship Id="rId7" Type="http://schemas.openxmlformats.org/officeDocument/2006/relationships/image" Target="../media/image10.jpg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61.xml"/><Relationship Id="rId4" Type="http://schemas.openxmlformats.org/officeDocument/2006/relationships/slide" Target="slide58.xml"/><Relationship Id="rId9" Type="http://schemas.openxmlformats.org/officeDocument/2006/relationships/image" Target="../media/image11.jp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image" Target="../media/image12.jpg"/><Relationship Id="rId5" Type="http://schemas.openxmlformats.org/officeDocument/2006/relationships/image" Target="../media/image6.gif"/><Relationship Id="rId10" Type="http://schemas.openxmlformats.org/officeDocument/2006/relationships/slide" Target="slide61.xml"/><Relationship Id="rId4" Type="http://schemas.openxmlformats.org/officeDocument/2006/relationships/slide" Target="slide56.xml"/><Relationship Id="rId9" Type="http://schemas.openxmlformats.org/officeDocument/2006/relationships/image" Target="../media/image11.jp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image" Target="../media/image8.jpg"/><Relationship Id="rId7" Type="http://schemas.openxmlformats.org/officeDocument/2006/relationships/image" Target="../media/image6.gif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6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61.xml"/><Relationship Id="rId4" Type="http://schemas.openxmlformats.org/officeDocument/2006/relationships/slide" Target="slide58.xml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image" Target="../media/image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image" Target="../media/image5.jp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image" Target="../media/image12.jpg"/><Relationship Id="rId5" Type="http://schemas.openxmlformats.org/officeDocument/2006/relationships/image" Target="../media/image9.jpg"/><Relationship Id="rId10" Type="http://schemas.openxmlformats.org/officeDocument/2006/relationships/slide" Target="slide61.xml"/><Relationship Id="rId4" Type="http://schemas.openxmlformats.org/officeDocument/2006/relationships/slide" Target="slide58.xml"/><Relationship Id="rId9" Type="http://schemas.openxmlformats.org/officeDocument/2006/relationships/image" Target="../media/image6.gi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image" Target="../media/image12.jpg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11" Type="http://schemas.openxmlformats.org/officeDocument/2006/relationships/image" Target="../media/image7.gif"/><Relationship Id="rId5" Type="http://schemas.openxmlformats.org/officeDocument/2006/relationships/image" Target="../media/image9.jpg"/><Relationship Id="rId10" Type="http://schemas.openxmlformats.org/officeDocument/2006/relationships/slide" Target="slide56.xml"/><Relationship Id="rId4" Type="http://schemas.openxmlformats.org/officeDocument/2006/relationships/slide" Target="slide58.xml"/><Relationship Id="rId9" Type="http://schemas.openxmlformats.org/officeDocument/2006/relationships/image" Target="../media/image11.jp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13" Type="http://schemas.openxmlformats.org/officeDocument/2006/relationships/slide" Target="slide68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slide" Target="slide9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5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67.xml"/><Relationship Id="rId4" Type="http://schemas.openxmlformats.org/officeDocument/2006/relationships/slide" Target="slide64.xml"/><Relationship Id="rId9" Type="http://schemas.openxmlformats.org/officeDocument/2006/relationships/image" Target="../media/image16.jp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7.gif"/><Relationship Id="rId7" Type="http://schemas.openxmlformats.org/officeDocument/2006/relationships/image" Target="../media/image15.jpg"/><Relationship Id="rId12" Type="http://schemas.openxmlformats.org/officeDocument/2006/relationships/image" Target="../media/image13.jpg"/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5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67.xml"/><Relationship Id="rId4" Type="http://schemas.openxmlformats.org/officeDocument/2006/relationships/slide" Target="slide64.xml"/><Relationship Id="rId9" Type="http://schemas.openxmlformats.org/officeDocument/2006/relationships/image" Target="../media/image16.jp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5.xml"/><Relationship Id="rId11" Type="http://schemas.openxmlformats.org/officeDocument/2006/relationships/image" Target="../media/image17.jpg"/><Relationship Id="rId5" Type="http://schemas.openxmlformats.org/officeDocument/2006/relationships/image" Target="../media/image6.gif"/><Relationship Id="rId10" Type="http://schemas.openxmlformats.org/officeDocument/2006/relationships/slide" Target="slide67.xml"/><Relationship Id="rId4" Type="http://schemas.openxmlformats.org/officeDocument/2006/relationships/slide" Target="slide62.xml"/><Relationship Id="rId9" Type="http://schemas.openxmlformats.org/officeDocument/2006/relationships/image" Target="../media/image16.jp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13.jpg"/><Relationship Id="rId7" Type="http://schemas.openxmlformats.org/officeDocument/2006/relationships/image" Target="../media/image6.gif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2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67.xml"/><Relationship Id="rId4" Type="http://schemas.openxmlformats.org/officeDocument/2006/relationships/slide" Target="slide64.xml"/><Relationship Id="rId9" Type="http://schemas.openxmlformats.org/officeDocument/2006/relationships/image" Target="../media/image16.jp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2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5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67.xml"/><Relationship Id="rId4" Type="http://schemas.openxmlformats.org/officeDocument/2006/relationships/slide" Target="slide64.xml"/><Relationship Id="rId9" Type="http://schemas.openxmlformats.org/officeDocument/2006/relationships/image" Target="../media/image6.gi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5.xml"/><Relationship Id="rId11" Type="http://schemas.openxmlformats.org/officeDocument/2006/relationships/image" Target="../media/image6.gif"/><Relationship Id="rId5" Type="http://schemas.openxmlformats.org/officeDocument/2006/relationships/image" Target="../media/image14.jpg"/><Relationship Id="rId10" Type="http://schemas.openxmlformats.org/officeDocument/2006/relationships/slide" Target="slide62.xml"/><Relationship Id="rId4" Type="http://schemas.openxmlformats.org/officeDocument/2006/relationships/slide" Target="slide64.xml"/><Relationship Id="rId9" Type="http://schemas.openxmlformats.org/officeDocument/2006/relationships/image" Target="../media/image16.jp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13" Type="http://schemas.openxmlformats.org/officeDocument/2006/relationships/slide" Target="slide74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slide" Target="slide92.xml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3.xml"/><Relationship Id="rId4" Type="http://schemas.openxmlformats.org/officeDocument/2006/relationships/slide" Target="slide70.xml"/><Relationship Id="rId9" Type="http://schemas.openxmlformats.org/officeDocument/2006/relationships/image" Target="../media/image16.jp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3" Type="http://schemas.openxmlformats.org/officeDocument/2006/relationships/image" Target="../media/image6.gif"/><Relationship Id="rId7" Type="http://schemas.openxmlformats.org/officeDocument/2006/relationships/image" Target="../media/image15.jpg"/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3.xml"/><Relationship Id="rId4" Type="http://schemas.openxmlformats.org/officeDocument/2006/relationships/slide" Target="slide70.xml"/><Relationship Id="rId9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image" Target="../media/image5.jp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image" Target="../media/image14.jpg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image" Target="../media/image17.jpg"/><Relationship Id="rId5" Type="http://schemas.openxmlformats.org/officeDocument/2006/relationships/image" Target="../media/image7.gif"/><Relationship Id="rId10" Type="http://schemas.openxmlformats.org/officeDocument/2006/relationships/slide" Target="slide73.xml"/><Relationship Id="rId4" Type="http://schemas.openxmlformats.org/officeDocument/2006/relationships/slide" Target="slide68.xml"/><Relationship Id="rId9" Type="http://schemas.openxmlformats.org/officeDocument/2006/relationships/image" Target="../media/image16.jp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3" Type="http://schemas.openxmlformats.org/officeDocument/2006/relationships/image" Target="../media/image13.jpg"/><Relationship Id="rId7" Type="http://schemas.openxmlformats.org/officeDocument/2006/relationships/image" Target="../media/image6.gif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8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3.xml"/><Relationship Id="rId4" Type="http://schemas.openxmlformats.org/officeDocument/2006/relationships/slide" Target="slide70.xml"/><Relationship Id="rId9" Type="http://schemas.openxmlformats.org/officeDocument/2006/relationships/image" Target="../media/image16.jp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3.xml"/><Relationship Id="rId4" Type="http://schemas.openxmlformats.org/officeDocument/2006/relationships/slide" Target="slide70.xml"/><Relationship Id="rId9" Type="http://schemas.openxmlformats.org/officeDocument/2006/relationships/image" Target="../media/image6.gif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1.xml"/><Relationship Id="rId11" Type="http://schemas.openxmlformats.org/officeDocument/2006/relationships/image" Target="../media/image6.gif"/><Relationship Id="rId5" Type="http://schemas.openxmlformats.org/officeDocument/2006/relationships/image" Target="../media/image14.jpg"/><Relationship Id="rId10" Type="http://schemas.openxmlformats.org/officeDocument/2006/relationships/slide" Target="slide68.xml"/><Relationship Id="rId4" Type="http://schemas.openxmlformats.org/officeDocument/2006/relationships/slide" Target="slide70.xml"/><Relationship Id="rId9" Type="http://schemas.openxmlformats.org/officeDocument/2006/relationships/image" Target="../media/image16.jp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13" Type="http://schemas.openxmlformats.org/officeDocument/2006/relationships/slide" Target="slide80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slide" Target="slide9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7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9.xml"/><Relationship Id="rId4" Type="http://schemas.openxmlformats.org/officeDocument/2006/relationships/slide" Target="slide76.xml"/><Relationship Id="rId9" Type="http://schemas.openxmlformats.org/officeDocument/2006/relationships/image" Target="../media/image16.jp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3" Type="http://schemas.openxmlformats.org/officeDocument/2006/relationships/image" Target="../media/image6.gif"/><Relationship Id="rId7" Type="http://schemas.openxmlformats.org/officeDocument/2006/relationships/image" Target="../media/image15.jpg"/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7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9.xml"/><Relationship Id="rId4" Type="http://schemas.openxmlformats.org/officeDocument/2006/relationships/slide" Target="slide76.xml"/><Relationship Id="rId9" Type="http://schemas.openxmlformats.org/officeDocument/2006/relationships/image" Target="../media/image16.jp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7.xml"/><Relationship Id="rId11" Type="http://schemas.openxmlformats.org/officeDocument/2006/relationships/image" Target="../media/image17.jpg"/><Relationship Id="rId5" Type="http://schemas.openxmlformats.org/officeDocument/2006/relationships/image" Target="../media/image6.gif"/><Relationship Id="rId10" Type="http://schemas.openxmlformats.org/officeDocument/2006/relationships/slide" Target="slide79.xml"/><Relationship Id="rId4" Type="http://schemas.openxmlformats.org/officeDocument/2006/relationships/slide" Target="slide74.xml"/><Relationship Id="rId9" Type="http://schemas.openxmlformats.org/officeDocument/2006/relationships/image" Target="../media/image16.jp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3" Type="http://schemas.openxmlformats.org/officeDocument/2006/relationships/image" Target="../media/image13.jpg"/><Relationship Id="rId7" Type="http://schemas.openxmlformats.org/officeDocument/2006/relationships/image" Target="../media/image7.gif"/><Relationship Id="rId12" Type="http://schemas.openxmlformats.org/officeDocument/2006/relationships/image" Target="../media/image15.jpg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4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9.xml"/><Relationship Id="rId4" Type="http://schemas.openxmlformats.org/officeDocument/2006/relationships/slide" Target="slide76.xml"/><Relationship Id="rId9" Type="http://schemas.openxmlformats.org/officeDocument/2006/relationships/image" Target="../media/image16.jpg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slide" Target="slide74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7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79.xml"/><Relationship Id="rId4" Type="http://schemas.openxmlformats.org/officeDocument/2006/relationships/slide" Target="slide76.xml"/><Relationship Id="rId9" Type="http://schemas.openxmlformats.org/officeDocument/2006/relationships/image" Target="../media/image6.gif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7.xml"/><Relationship Id="rId11" Type="http://schemas.openxmlformats.org/officeDocument/2006/relationships/image" Target="../media/image6.gif"/><Relationship Id="rId5" Type="http://schemas.openxmlformats.org/officeDocument/2006/relationships/image" Target="../media/image14.jpg"/><Relationship Id="rId10" Type="http://schemas.openxmlformats.org/officeDocument/2006/relationships/slide" Target="slide74.xml"/><Relationship Id="rId4" Type="http://schemas.openxmlformats.org/officeDocument/2006/relationships/slide" Target="slide76.xml"/><Relationship Id="rId9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6.gif"/><Relationship Id="rId5" Type="http://schemas.openxmlformats.org/officeDocument/2006/relationships/image" Target="../media/image2.jpg"/><Relationship Id="rId10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image" Target="../media/image4.jpg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13" Type="http://schemas.openxmlformats.org/officeDocument/2006/relationships/slide" Target="slide86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slide" Target="slide92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85.xml"/><Relationship Id="rId4" Type="http://schemas.openxmlformats.org/officeDocument/2006/relationships/slide" Target="slide82.xml"/><Relationship Id="rId9" Type="http://schemas.openxmlformats.org/officeDocument/2006/relationships/image" Target="../media/image16.jpg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3" Type="http://schemas.openxmlformats.org/officeDocument/2006/relationships/image" Target="../media/image6.gif"/><Relationship Id="rId7" Type="http://schemas.openxmlformats.org/officeDocument/2006/relationships/image" Target="../media/image15.jpg"/><Relationship Id="rId2" Type="http://schemas.openxmlformats.org/officeDocument/2006/relationships/slide" Target="slide8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85.xml"/><Relationship Id="rId4" Type="http://schemas.openxmlformats.org/officeDocument/2006/relationships/slide" Target="slide82.xml"/><Relationship Id="rId9" Type="http://schemas.openxmlformats.org/officeDocument/2006/relationships/image" Target="../media/image16.jpg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11" Type="http://schemas.openxmlformats.org/officeDocument/2006/relationships/image" Target="../media/image17.jpg"/><Relationship Id="rId5" Type="http://schemas.openxmlformats.org/officeDocument/2006/relationships/image" Target="../media/image6.gif"/><Relationship Id="rId10" Type="http://schemas.openxmlformats.org/officeDocument/2006/relationships/slide" Target="slide85.xml"/><Relationship Id="rId4" Type="http://schemas.openxmlformats.org/officeDocument/2006/relationships/slide" Target="slide80.xml"/><Relationship Id="rId9" Type="http://schemas.openxmlformats.org/officeDocument/2006/relationships/image" Target="../media/image16.jpg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3" Type="http://schemas.openxmlformats.org/officeDocument/2006/relationships/image" Target="../media/image13.jpg"/><Relationship Id="rId7" Type="http://schemas.openxmlformats.org/officeDocument/2006/relationships/image" Target="../media/image6.gif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0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85.xml"/><Relationship Id="rId4" Type="http://schemas.openxmlformats.org/officeDocument/2006/relationships/slide" Target="slide82.xml"/><Relationship Id="rId9" Type="http://schemas.openxmlformats.org/officeDocument/2006/relationships/image" Target="../media/image16.jpg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slide" Target="slide80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image" Target="../media/image16.jpg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85.xml"/><Relationship Id="rId4" Type="http://schemas.openxmlformats.org/officeDocument/2006/relationships/slide" Target="slide82.xml"/><Relationship Id="rId9" Type="http://schemas.openxmlformats.org/officeDocument/2006/relationships/image" Target="../media/image7.gif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11" Type="http://schemas.openxmlformats.org/officeDocument/2006/relationships/image" Target="../media/image6.gif"/><Relationship Id="rId5" Type="http://schemas.openxmlformats.org/officeDocument/2006/relationships/image" Target="../media/image14.jpg"/><Relationship Id="rId10" Type="http://schemas.openxmlformats.org/officeDocument/2006/relationships/slide" Target="slide80.xml"/><Relationship Id="rId4" Type="http://schemas.openxmlformats.org/officeDocument/2006/relationships/slide" Target="slide82.xml"/><Relationship Id="rId9" Type="http://schemas.openxmlformats.org/officeDocument/2006/relationships/image" Target="../media/image16.jpg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13" Type="http://schemas.openxmlformats.org/officeDocument/2006/relationships/slide" Target="slide62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slide" Target="slide92.xml"/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91.xml"/><Relationship Id="rId4" Type="http://schemas.openxmlformats.org/officeDocument/2006/relationships/slide" Target="slide88.xml"/><Relationship Id="rId9" Type="http://schemas.openxmlformats.org/officeDocument/2006/relationships/image" Target="../media/image16.jpg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3" Type="http://schemas.openxmlformats.org/officeDocument/2006/relationships/image" Target="../media/image6.gif"/><Relationship Id="rId7" Type="http://schemas.openxmlformats.org/officeDocument/2006/relationships/image" Target="../media/image15.jpg"/><Relationship Id="rId2" Type="http://schemas.openxmlformats.org/officeDocument/2006/relationships/slide" Target="slide8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91.xml"/><Relationship Id="rId4" Type="http://schemas.openxmlformats.org/officeDocument/2006/relationships/slide" Target="slide88.xml"/><Relationship Id="rId9" Type="http://schemas.openxmlformats.org/officeDocument/2006/relationships/image" Target="../media/image16.jpg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11" Type="http://schemas.openxmlformats.org/officeDocument/2006/relationships/image" Target="../media/image17.jpg"/><Relationship Id="rId5" Type="http://schemas.openxmlformats.org/officeDocument/2006/relationships/image" Target="../media/image6.gif"/><Relationship Id="rId10" Type="http://schemas.openxmlformats.org/officeDocument/2006/relationships/slide" Target="slide91.xml"/><Relationship Id="rId4" Type="http://schemas.openxmlformats.org/officeDocument/2006/relationships/slide" Target="slide86.xml"/><Relationship Id="rId9" Type="http://schemas.openxmlformats.org/officeDocument/2006/relationships/image" Target="../media/image16.jpg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3" Type="http://schemas.openxmlformats.org/officeDocument/2006/relationships/image" Target="../media/image13.jpg"/><Relationship Id="rId7" Type="http://schemas.openxmlformats.org/officeDocument/2006/relationships/image" Target="../media/image6.gif"/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6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91.xml"/><Relationship Id="rId4" Type="http://schemas.openxmlformats.org/officeDocument/2006/relationships/slide" Target="slide88.xml"/><Relationship Id="rId9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slide" Target="slide3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4.jpg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slide" Target="slide91.xml"/><Relationship Id="rId4" Type="http://schemas.openxmlformats.org/officeDocument/2006/relationships/slide" Target="slide88.xml"/><Relationship Id="rId9" Type="http://schemas.openxmlformats.org/officeDocument/2006/relationships/image" Target="../media/image6.gif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3" Type="http://schemas.openxmlformats.org/officeDocument/2006/relationships/image" Target="../media/image13.jpg"/><Relationship Id="rId7" Type="http://schemas.openxmlformats.org/officeDocument/2006/relationships/image" Target="../media/image15.jpg"/><Relationship Id="rId12" Type="http://schemas.openxmlformats.org/officeDocument/2006/relationships/image" Target="../media/image17.jpg"/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11" Type="http://schemas.openxmlformats.org/officeDocument/2006/relationships/image" Target="../media/image7.gif"/><Relationship Id="rId5" Type="http://schemas.openxmlformats.org/officeDocument/2006/relationships/image" Target="../media/image14.jpg"/><Relationship Id="rId10" Type="http://schemas.openxmlformats.org/officeDocument/2006/relationships/slide" Target="slide86.xml"/><Relationship Id="rId4" Type="http://schemas.openxmlformats.org/officeDocument/2006/relationships/slide" Target="slide88.xml"/><Relationship Id="rId9" Type="http://schemas.openxmlformats.org/officeDocument/2006/relationships/image" Target="../media/image16.jpg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13" Type="http://schemas.openxmlformats.org/officeDocument/2006/relationships/slide" Target="slide98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slide" Target="slide2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5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97.xml"/><Relationship Id="rId4" Type="http://schemas.openxmlformats.org/officeDocument/2006/relationships/slide" Target="slide94.xml"/><Relationship Id="rId9" Type="http://schemas.openxmlformats.org/officeDocument/2006/relationships/image" Target="../media/image21.jpg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image" Target="../media/image7.gif"/><Relationship Id="rId7" Type="http://schemas.openxmlformats.org/officeDocument/2006/relationships/image" Target="../media/image20.jpg"/><Relationship Id="rId12" Type="http://schemas.openxmlformats.org/officeDocument/2006/relationships/image" Target="../media/image18.jpg"/><Relationship Id="rId2" Type="http://schemas.openxmlformats.org/officeDocument/2006/relationships/slide" Target="slide9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5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97.xml"/><Relationship Id="rId4" Type="http://schemas.openxmlformats.org/officeDocument/2006/relationships/slide" Target="slide94.xml"/><Relationship Id="rId9" Type="http://schemas.openxmlformats.org/officeDocument/2006/relationships/image" Target="../media/image21.jpg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5.xml"/><Relationship Id="rId11" Type="http://schemas.openxmlformats.org/officeDocument/2006/relationships/image" Target="../media/image22.jpg"/><Relationship Id="rId5" Type="http://schemas.openxmlformats.org/officeDocument/2006/relationships/image" Target="../media/image6.gif"/><Relationship Id="rId10" Type="http://schemas.openxmlformats.org/officeDocument/2006/relationships/slide" Target="slide97.xml"/><Relationship Id="rId4" Type="http://schemas.openxmlformats.org/officeDocument/2006/relationships/slide" Target="slide92.xml"/><Relationship Id="rId9" Type="http://schemas.openxmlformats.org/officeDocument/2006/relationships/image" Target="../media/image21.jpg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image" Target="../media/image18.jpg"/><Relationship Id="rId7" Type="http://schemas.openxmlformats.org/officeDocument/2006/relationships/image" Target="../media/image6.gif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2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97.xml"/><Relationship Id="rId4" Type="http://schemas.openxmlformats.org/officeDocument/2006/relationships/slide" Target="slide94.xml"/><Relationship Id="rId9" Type="http://schemas.openxmlformats.org/officeDocument/2006/relationships/image" Target="../media/image21.jpg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slide" Target="slide92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5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97.xml"/><Relationship Id="rId4" Type="http://schemas.openxmlformats.org/officeDocument/2006/relationships/slide" Target="slide94.xml"/><Relationship Id="rId9" Type="http://schemas.openxmlformats.org/officeDocument/2006/relationships/image" Target="../media/image6.gif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5.xml"/><Relationship Id="rId11" Type="http://schemas.openxmlformats.org/officeDocument/2006/relationships/image" Target="../media/image6.gif"/><Relationship Id="rId5" Type="http://schemas.openxmlformats.org/officeDocument/2006/relationships/image" Target="../media/image19.jpg"/><Relationship Id="rId10" Type="http://schemas.openxmlformats.org/officeDocument/2006/relationships/slide" Target="slide92.xml"/><Relationship Id="rId4" Type="http://schemas.openxmlformats.org/officeDocument/2006/relationships/slide" Target="slide94.xml"/><Relationship Id="rId9" Type="http://schemas.openxmlformats.org/officeDocument/2006/relationships/image" Target="../media/image21.jpg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13" Type="http://schemas.openxmlformats.org/officeDocument/2006/relationships/slide" Target="slide104.xml"/><Relationship Id="rId3" Type="http://schemas.openxmlformats.org/officeDocument/2006/relationships/image" Target="../media/image18.jpg"/><Relationship Id="rId7" Type="http://schemas.openxmlformats.org/officeDocument/2006/relationships/image" Target="../media/image20.jpg"/><Relationship Id="rId12" Type="http://schemas.openxmlformats.org/officeDocument/2006/relationships/slide" Target="slide2.xml"/><Relationship Id="rId2" Type="http://schemas.openxmlformats.org/officeDocument/2006/relationships/slide" Target="slide9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1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3.xml"/><Relationship Id="rId4" Type="http://schemas.openxmlformats.org/officeDocument/2006/relationships/slide" Target="slide100.xml"/><Relationship Id="rId9" Type="http://schemas.openxmlformats.org/officeDocument/2006/relationships/image" Target="../media/image21.jpg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3" Type="http://schemas.openxmlformats.org/officeDocument/2006/relationships/image" Target="../media/image6.gif"/><Relationship Id="rId7" Type="http://schemas.openxmlformats.org/officeDocument/2006/relationships/image" Target="../media/image20.jpg"/><Relationship Id="rId2" Type="http://schemas.openxmlformats.org/officeDocument/2006/relationships/slide" Target="slide9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1.xml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slide" Target="slide103.xml"/><Relationship Id="rId4" Type="http://schemas.openxmlformats.org/officeDocument/2006/relationships/slide" Target="slide100.xml"/><Relationship Id="rId9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651"/>
            <a:ext cx="7772400" cy="124911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/>
                <a:ea typeface="Times New Roman"/>
              </a:rPr>
              <a:t>РУССКИЕ ПОЭТЫ</a:t>
            </a:r>
            <a:br>
              <a:rPr lang="ru-RU" sz="2400" b="1" dirty="0" smtClean="0">
                <a:solidFill>
                  <a:srgbClr val="800000"/>
                </a:solidFill>
                <a:latin typeface="Arial"/>
                <a:ea typeface="Times New Roman"/>
              </a:rPr>
            </a:br>
            <a:r>
              <a:rPr lang="ru-RU" sz="2400" b="1" dirty="0" smtClean="0">
                <a:solidFill>
                  <a:srgbClr val="800000"/>
                </a:solidFill>
                <a:latin typeface="Arial"/>
                <a:ea typeface="Times New Roman"/>
              </a:rPr>
              <a:t>КРАТКИЙ ПОРТРЕТНЫЙ ТЕСТ </a:t>
            </a:r>
            <a:endParaRPr lang="ru-RU" sz="2400" b="1" dirty="0">
              <a:solidFill>
                <a:srgbClr val="6633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Этот портретный тест составлен не для математической оценки ваших литературных знаний. </a:t>
            </a:r>
            <a:b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b="1" i="1" dirty="0">
                <a:solidFill>
                  <a:schemeClr val="tx2"/>
                </a:solidFill>
                <a:latin typeface="Arial"/>
                <a:ea typeface="Times New Roman"/>
                <a:cs typeface="Arial"/>
              </a:rPr>
              <a:t>Он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 — </a:t>
            </a:r>
            <a:r>
              <a:rPr lang="ru-RU" sz="2000" b="1" i="1" dirty="0">
                <a:solidFill>
                  <a:schemeClr val="tx2"/>
                </a:solidFill>
                <a:latin typeface="Arial"/>
                <a:ea typeface="Times New Roman"/>
                <a:cs typeface="Arial"/>
              </a:rPr>
              <a:t>повод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 вспомнить прекрасных поэтов, </a:t>
            </a:r>
            <a:r>
              <a:rPr lang="ru-RU" sz="2000" b="1" i="1" dirty="0">
                <a:solidFill>
                  <a:schemeClr val="tx2"/>
                </a:solidFill>
                <a:latin typeface="Arial"/>
                <a:ea typeface="Times New Roman"/>
                <a:cs typeface="Arial"/>
              </a:rPr>
              <a:t>приглашение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 к чтению поэзии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8352928" cy="230832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Прочитайте цитату.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Выберите портрет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, на котором изображён автор цитируемого стихотворения. </a:t>
            </a:r>
            <a:endParaRPr lang="ru-RU" sz="16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Щелкайте </a:t>
            </a:r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мышью по изображению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- если автор строк определен правильно, </a:t>
            </a:r>
            <a:endParaRPr lang="ru-RU" sz="16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то появится соответствующий смайлик,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подпись - имя и фамилия автора.</a:t>
            </a:r>
            <a:br>
              <a:rPr lang="ru-RU" sz="16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Если вы не знаете правильного ответа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или на странице нет фотографии искомого поэта, </a:t>
            </a:r>
            <a:endParaRPr lang="ru-RU" sz="16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то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нажмите произвольную фотографию... </a:t>
            </a:r>
            <a:br>
              <a:rPr lang="ru-RU" sz="16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Если стихотворение вам незнакомо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, попробуйте определить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автора© интуитивно </a:t>
            </a:r>
          </a:p>
          <a:p>
            <a:pPr algn="ctr"/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по стилю стихотворных строк).</a:t>
            </a:r>
            <a:endParaRPr lang="ru-RU" sz="1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Выноска со стрелкой вправо 5">
            <a:hlinkClick r:id="" action="ppaction://hlinkshowjump?jump=nextslide"/>
          </p:cNvPr>
          <p:cNvSpPr/>
          <p:nvPr/>
        </p:nvSpPr>
        <p:spPr>
          <a:xfrm>
            <a:off x="2915816" y="4857132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85184"/>
            <a:ext cx="241784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Удачи!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4870971" y="5004923"/>
            <a:ext cx="447291" cy="588092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 rot="5400000">
            <a:off x="4941371" y="5801042"/>
            <a:ext cx="447291" cy="588092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9290" y="5037359"/>
            <a:ext cx="188558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</a:rPr>
              <a:t>Переход к следующей</a:t>
            </a:r>
          </a:p>
          <a:p>
            <a:r>
              <a:rPr lang="ru-RU" sz="1400" i="1" dirty="0" smtClean="0">
                <a:solidFill>
                  <a:schemeClr val="tx2"/>
                </a:solidFill>
              </a:rPr>
              <a:t>группе портретов</a:t>
            </a:r>
            <a:endParaRPr lang="ru-RU" sz="1400" i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6487" y="5839237"/>
            <a:ext cx="198932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</a:rPr>
              <a:t>Переход к следующему</a:t>
            </a:r>
          </a:p>
          <a:p>
            <a:r>
              <a:rPr lang="ru-RU" sz="1400" i="1" dirty="0" smtClean="0">
                <a:solidFill>
                  <a:schemeClr val="tx2"/>
                </a:solidFill>
              </a:rPr>
              <a:t>вопросу</a:t>
            </a:r>
            <a:endParaRPr lang="ru-RU" sz="1400" i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6369728"/>
            <a:ext cx="1281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© Сопина Т. 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334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2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347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5" y="3888222"/>
            <a:ext cx="4742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Николай Алексеевич Заболоцкий (1903-1958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[Не позволяй душе лениться. 1958]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</p:spTree>
    <p:extLst>
      <p:ext uri="{BB962C8B-B14F-4D97-AF65-F5344CB8AC3E}">
        <p14:creationId xmlns:p14="http://schemas.microsoft.com/office/powerpoint/2010/main" val="89064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</p:spTree>
    <p:extLst>
      <p:ext uri="{BB962C8B-B14F-4D97-AF65-F5344CB8AC3E}">
        <p14:creationId xmlns:p14="http://schemas.microsoft.com/office/powerpoint/2010/main" val="222434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</p:spTree>
    <p:extLst>
      <p:ext uri="{BB962C8B-B14F-4D97-AF65-F5344CB8AC3E}">
        <p14:creationId xmlns:p14="http://schemas.microsoft.com/office/powerpoint/2010/main" val="3121491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</p:spTree>
    <p:extLst>
      <p:ext uri="{BB962C8B-B14F-4D97-AF65-F5344CB8AC3E}">
        <p14:creationId xmlns:p14="http://schemas.microsoft.com/office/powerpoint/2010/main" val="371571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</p:spTree>
    <p:extLst>
      <p:ext uri="{BB962C8B-B14F-4D97-AF65-F5344CB8AC3E}">
        <p14:creationId xmlns:p14="http://schemas.microsoft.com/office/powerpoint/2010/main" val="176912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</p:spTree>
    <p:extLst>
      <p:ext uri="{BB962C8B-B14F-4D97-AF65-F5344CB8AC3E}">
        <p14:creationId xmlns:p14="http://schemas.microsoft.com/office/powerpoint/2010/main" val="62178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347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5" y="3888222"/>
            <a:ext cx="3833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Иван Андреевич Крылов(1769-1844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[Скворец. 1816]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4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</p:spTree>
    <p:extLst>
      <p:ext uri="{BB962C8B-B14F-4D97-AF65-F5344CB8AC3E}">
        <p14:creationId xmlns:p14="http://schemas.microsoft.com/office/powerpoint/2010/main" val="158322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66169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всякого талант есть свой. </a:t>
            </a:r>
          </a:p>
        </p:txBody>
      </p:sp>
    </p:spTree>
    <p:extLst>
      <p:ext uri="{BB962C8B-B14F-4D97-AF65-F5344CB8AC3E}">
        <p14:creationId xmlns:p14="http://schemas.microsoft.com/office/powerpoint/2010/main" val="131692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4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4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9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6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5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347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5" y="3888222"/>
            <a:ext cx="5322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Леонид Алексеевич Филатов(1946-2003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[Сказ про Федота-стрельца, удалого молодца. 1998]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4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9609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чаво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опять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смурной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причиной, кто виной?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1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5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9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6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81362" y="3811277"/>
            <a:ext cx="1270800" cy="14616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4716" y="3870532"/>
            <a:ext cx="4183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Валерий Яковлевич Брюсов (1873-1924)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Юному поэту. 1896]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0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7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28878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моей 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</a:rPr>
              <a:t>Вообразилии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Болтают с вами запросто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Настурции и Лилии…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347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5" y="3888222"/>
            <a:ext cx="437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Борис Владимирович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Заходер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(1918-2000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[Моя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Вообразилия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. 1981]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7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9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9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6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3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4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6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510293" y="3811277"/>
            <a:ext cx="1270800" cy="14616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4716" y="3870532"/>
            <a:ext cx="3753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Велимир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Хлебников (1885-1922)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Виктор Владимирович Хлебников)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[Ирония встреч. 1912]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3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926075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Ты высокомерно улыбнулась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робкий приступ слов осады…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39655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1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3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3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1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5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8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283282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Петя родился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 семье педагога.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Петю решили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Воспитывать строго.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81362" y="3811277"/>
            <a:ext cx="1270800" cy="14616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4716" y="3870532"/>
            <a:ext cx="3513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Агния Львовна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Барто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(1906-1981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[Петя родился. 1940]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2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362" y="3750082"/>
            <a:ext cx="1270800" cy="1461600"/>
          </a:xfrm>
          <a:prstGeom prst="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>
            <a:hlinkClick r:id="rId11" action="ppaction://hlinksldjump"/>
          </p:cNvPr>
          <p:cNvSpPr/>
          <p:nvPr/>
        </p:nvSpPr>
        <p:spPr>
          <a:xfrm>
            <a:off x="481362" y="21267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84716" y="3870532"/>
            <a:ext cx="4180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Анна Андреевна Ахматова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(1889-1966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После ветра и мороза было...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1914]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1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1884716" y="2120280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1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3324876" y="21369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0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4751602" y="213736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1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49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После ветра и мороза было </a:t>
            </a:r>
            <a:b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Любо мне погреться у огня.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6228184" y="213736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0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3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84716" y="3870532"/>
            <a:ext cx="4315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Белла Ахатовна Ахмадулина (1937-2010)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[По улице моей который год... 1959]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8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7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1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5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504227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одиночество, как твой характер крут!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Посверкивая циркулем железным,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как холодно ты замыкаешь круг,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внемля увереньям бесполезным.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</p:spTree>
    <p:extLst>
      <p:ext uri="{BB962C8B-B14F-4D97-AF65-F5344CB8AC3E}">
        <p14:creationId xmlns:p14="http://schemas.microsoft.com/office/powerpoint/2010/main" val="169455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</p:spTree>
    <p:extLst>
      <p:ext uri="{BB962C8B-B14F-4D97-AF65-F5344CB8AC3E}">
        <p14:creationId xmlns:p14="http://schemas.microsoft.com/office/powerpoint/2010/main" val="297082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481362" y="215384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84716" y="3870532"/>
            <a:ext cx="4274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Корней Иванович Чуковский (1882-1969)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(Николай Васильевич Корнейчуков) 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[Путаница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]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91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</p:spTree>
    <p:extLst>
      <p:ext uri="{BB962C8B-B14F-4D97-AF65-F5344CB8AC3E}">
        <p14:creationId xmlns:p14="http://schemas.microsoft.com/office/powerpoint/2010/main" val="131851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</p:spTree>
    <p:extLst>
      <p:ext uri="{BB962C8B-B14F-4D97-AF65-F5344CB8AC3E}">
        <p14:creationId xmlns:p14="http://schemas.microsoft.com/office/powerpoint/2010/main" val="263356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26589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Замяукали котята: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«Надоело нам мяукать!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Мы хотим, как поросята,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Хрюкать!» </a:t>
            </a:r>
          </a:p>
        </p:txBody>
      </p:sp>
    </p:spTree>
    <p:extLst>
      <p:ext uri="{BB962C8B-B14F-4D97-AF65-F5344CB8AC3E}">
        <p14:creationId xmlns:p14="http://schemas.microsoft.com/office/powerpoint/2010/main" val="188398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</p:spTree>
    <p:extLst>
      <p:ext uri="{BB962C8B-B14F-4D97-AF65-F5344CB8AC3E}">
        <p14:creationId xmlns:p14="http://schemas.microsoft.com/office/powerpoint/2010/main" val="84262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</p:spTree>
    <p:extLst>
      <p:ext uri="{BB962C8B-B14F-4D97-AF65-F5344CB8AC3E}">
        <p14:creationId xmlns:p14="http://schemas.microsoft.com/office/powerpoint/2010/main" val="252899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</p:spTree>
    <p:extLst>
      <p:ext uri="{BB962C8B-B14F-4D97-AF65-F5344CB8AC3E}">
        <p14:creationId xmlns:p14="http://schemas.microsoft.com/office/powerpoint/2010/main" val="316227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84716" y="3870532"/>
            <a:ext cx="373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Саша Чёрный (1880-1932)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(Александр Михайлович Гликберг) 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[На славном посту. 1908]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0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</p:spTree>
    <p:extLst>
      <p:ext uri="{BB962C8B-B14F-4D97-AF65-F5344CB8AC3E}">
        <p14:creationId xmlns:p14="http://schemas.microsoft.com/office/powerpoint/2010/main" val="162202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617337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Фельетонист взъерошенный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Засунул в рот перо.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На нём халат изношенный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шляпа болеро… </a:t>
            </a:r>
          </a:p>
        </p:txBody>
      </p:sp>
    </p:spTree>
    <p:extLst>
      <p:ext uri="{BB962C8B-B14F-4D97-AF65-F5344CB8AC3E}">
        <p14:creationId xmlns:p14="http://schemas.microsoft.com/office/powerpoint/2010/main" val="322077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81362" y="3740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4716" y="3870532"/>
            <a:ext cx="4401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Александр Сергеевич Пушкин (1795-1837)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Руслан и Людмила. 1817–1820]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1884716" y="2137361"/>
            <a:ext cx="1270800" cy="14616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61085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</p:spTree>
    <p:extLst>
      <p:ext uri="{BB962C8B-B14F-4D97-AF65-F5344CB8AC3E}">
        <p14:creationId xmlns:p14="http://schemas.microsoft.com/office/powerpoint/2010/main" val="365667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</p:spTree>
    <p:extLst>
      <p:ext uri="{BB962C8B-B14F-4D97-AF65-F5344CB8AC3E}">
        <p14:creationId xmlns:p14="http://schemas.microsoft.com/office/powerpoint/2010/main" val="379803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</p:spTree>
    <p:extLst>
      <p:ext uri="{BB962C8B-B14F-4D97-AF65-F5344CB8AC3E}">
        <p14:creationId xmlns:p14="http://schemas.microsoft.com/office/powerpoint/2010/main" val="181360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</p:spTree>
    <p:extLst>
      <p:ext uri="{BB962C8B-B14F-4D97-AF65-F5344CB8AC3E}">
        <p14:creationId xmlns:p14="http://schemas.microsoft.com/office/powerpoint/2010/main" val="375602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84716" y="3870532"/>
            <a:ext cx="4773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Евгений Абрамович Боратынский (1800-1844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[Не растравляй моей души... 1832]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4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325191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растравляй моей души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Воспоминанием былого… </a:t>
            </a:r>
          </a:p>
        </p:txBody>
      </p:sp>
    </p:spTree>
    <p:extLst>
      <p:ext uri="{BB962C8B-B14F-4D97-AF65-F5344CB8AC3E}">
        <p14:creationId xmlns:p14="http://schemas.microsoft.com/office/powerpoint/2010/main" val="267855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</p:spTree>
    <p:extLst>
      <p:ext uri="{BB962C8B-B14F-4D97-AF65-F5344CB8AC3E}">
        <p14:creationId xmlns:p14="http://schemas.microsoft.com/office/powerpoint/2010/main" val="66130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</p:spTree>
    <p:extLst>
      <p:ext uri="{BB962C8B-B14F-4D97-AF65-F5344CB8AC3E}">
        <p14:creationId xmlns:p14="http://schemas.microsoft.com/office/powerpoint/2010/main" val="426012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</p:spTree>
    <p:extLst>
      <p:ext uri="{BB962C8B-B14F-4D97-AF65-F5344CB8AC3E}">
        <p14:creationId xmlns:p14="http://schemas.microsoft.com/office/powerpoint/2010/main" val="146365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</p:spTree>
    <p:extLst>
      <p:ext uri="{BB962C8B-B14F-4D97-AF65-F5344CB8AC3E}">
        <p14:creationId xmlns:p14="http://schemas.microsoft.com/office/powerpoint/2010/main" val="328937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3299998" y="213736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204567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</p:spTree>
    <p:extLst>
      <p:ext uri="{BB962C8B-B14F-4D97-AF65-F5344CB8AC3E}">
        <p14:creationId xmlns:p14="http://schemas.microsoft.com/office/powerpoint/2010/main" val="255789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81184" y="213122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1884538" y="212063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324698" y="212063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766525" y="212028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05019" y="212063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право 38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293" y="404664"/>
            <a:ext cx="412555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…Открылась бездна, звезд полна;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Звездам числа нет, бездне дна.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84716" y="3870532"/>
            <a:ext cx="47911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Михаил Васильевич Ломоносов (1711-1765)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Вечернее размышление о Божием величестве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при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случае великого северного сияния. 1743]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9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17268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2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17268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84716" y="3870532"/>
            <a:ext cx="5307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Владимир Владимирович Маяковский (1893-1930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[Послушайте! 1914]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04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17268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6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17268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0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172681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4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251228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Послушайте!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Ведь, если звёзды зажигают,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значит – это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кому-нибудь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нужно?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59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9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4769501" y="213736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34837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84716" y="3870532"/>
            <a:ext cx="4622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Александр Александрович Блок (1880-1921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[Ночь, улица, фонарь, аптека… 1912]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6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8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21403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Ночь, улица, фонарь, аптека…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8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</p:spTree>
    <p:extLst>
      <p:ext uri="{BB962C8B-B14F-4D97-AF65-F5344CB8AC3E}">
        <p14:creationId xmlns:p14="http://schemas.microsoft.com/office/powerpoint/2010/main" val="200169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</p:spTree>
    <p:extLst>
      <p:ext uri="{BB962C8B-B14F-4D97-AF65-F5344CB8AC3E}">
        <p14:creationId xmlns:p14="http://schemas.microsoft.com/office/powerpoint/2010/main" val="386297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</p:spTree>
    <p:extLst>
      <p:ext uri="{BB962C8B-B14F-4D97-AF65-F5344CB8AC3E}">
        <p14:creationId xmlns:p14="http://schemas.microsoft.com/office/powerpoint/2010/main" val="228367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84716" y="3870532"/>
            <a:ext cx="4212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Марина Ивановна Цветаева (1892-1941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[Поэты. 1923]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1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</p:spTree>
    <p:extLst>
      <p:ext uri="{BB962C8B-B14F-4D97-AF65-F5344CB8AC3E}">
        <p14:creationId xmlns:p14="http://schemas.microsoft.com/office/powerpoint/2010/main" val="83745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75994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 – издалека заводит речь.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Поэта – далеко заводит речь. </a:t>
            </a:r>
          </a:p>
        </p:txBody>
      </p:sp>
    </p:spTree>
    <p:extLst>
      <p:ext uri="{BB962C8B-B14F-4D97-AF65-F5344CB8AC3E}">
        <p14:creationId xmlns:p14="http://schemas.microsoft.com/office/powerpoint/2010/main" val="18876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3425105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У лукоморья дуб зелёный;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Златая цепь на дубе том: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И днём и ночью кот учёный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ходит по цепи кругом…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Прямоугольник 13">
            <a:hlinkClick r:id="rId10" action="ppaction://hlinksldjump"/>
          </p:cNvPr>
          <p:cNvSpPr/>
          <p:nvPr/>
        </p:nvSpPr>
        <p:spPr>
          <a:xfrm>
            <a:off x="6241083" y="2126420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 dpi="0" rotWithShape="1"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29145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</p:spTree>
    <p:extLst>
      <p:ext uri="{BB962C8B-B14F-4D97-AF65-F5344CB8AC3E}">
        <p14:creationId xmlns:p14="http://schemas.microsoft.com/office/powerpoint/2010/main" val="166396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</p:spTree>
    <p:extLst>
      <p:ext uri="{BB962C8B-B14F-4D97-AF65-F5344CB8AC3E}">
        <p14:creationId xmlns:p14="http://schemas.microsoft.com/office/powerpoint/2010/main" val="316227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</p:spTree>
    <p:extLst>
      <p:ext uri="{BB962C8B-B14F-4D97-AF65-F5344CB8AC3E}">
        <p14:creationId xmlns:p14="http://schemas.microsoft.com/office/powerpoint/2010/main" val="19790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</p:spTree>
    <p:extLst>
      <p:ext uri="{BB962C8B-B14F-4D97-AF65-F5344CB8AC3E}">
        <p14:creationId xmlns:p14="http://schemas.microsoft.com/office/powerpoint/2010/main" val="49702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84716" y="3870532"/>
            <a:ext cx="4380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Борис Леонидович Пастернак (1890-1960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[Быть знаменитым некрасиво. 1956]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41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019627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Цель творчества – самоотдача,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не шумиха, не успех. </a:t>
            </a:r>
          </a:p>
        </p:txBody>
      </p:sp>
    </p:spTree>
    <p:extLst>
      <p:ext uri="{BB962C8B-B14F-4D97-AF65-F5344CB8AC3E}">
        <p14:creationId xmlns:p14="http://schemas.microsoft.com/office/powerpoint/2010/main" val="79735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</p:spTree>
    <p:extLst>
      <p:ext uri="{BB962C8B-B14F-4D97-AF65-F5344CB8AC3E}">
        <p14:creationId xmlns:p14="http://schemas.microsoft.com/office/powerpoint/2010/main" val="289371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</p:spTree>
    <p:extLst>
      <p:ext uri="{BB962C8B-B14F-4D97-AF65-F5344CB8AC3E}">
        <p14:creationId xmlns:p14="http://schemas.microsoft.com/office/powerpoint/2010/main" val="405203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</p:spTree>
    <p:extLst>
      <p:ext uri="{BB962C8B-B14F-4D97-AF65-F5344CB8AC3E}">
        <p14:creationId xmlns:p14="http://schemas.microsoft.com/office/powerpoint/2010/main" val="278175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</p:spTree>
    <p:extLst>
      <p:ext uri="{BB962C8B-B14F-4D97-AF65-F5344CB8AC3E}">
        <p14:creationId xmlns:p14="http://schemas.microsoft.com/office/powerpoint/2010/main" val="291956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81362" y="2137361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884716" y="2126777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3324876" y="2126777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766703" y="2126420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6205197" y="2126777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293" y="404664"/>
            <a:ext cx="4409284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Юноша бледный со взором горящим,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Ныне даю я тебе три завета.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Первый прими: не живи настоящим,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Только грядущее – область поэта.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Выноска со стрелкой вправо 33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9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</p:spTree>
    <p:extLst>
      <p:ext uri="{BB962C8B-B14F-4D97-AF65-F5344CB8AC3E}">
        <p14:creationId xmlns:p14="http://schemas.microsoft.com/office/powerpoint/2010/main" val="370982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481184" y="2154382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1884538" y="2143798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3324698" y="2143798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4766525" y="2143441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205019" y="2143798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2571858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Пчёлка златая!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Что ты жужжишь?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Всё вкруг летая,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Прочь не летишь?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18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6" y="3870532"/>
            <a:ext cx="4477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Гавриил Романович Державин (1743-1816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[Пчелка. 1794]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5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9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3474" y="3811277"/>
            <a:ext cx="1270800" cy="14616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4715" y="3888222"/>
            <a:ext cx="3731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Иван Алексеевич Бунин(1870-1953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[Вечер. 1909]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4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2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3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2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4807983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О счастье мы всегда лишь вспоминаем, </a:t>
            </a:r>
          </a:p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А счастье всюду. 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6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>
            <a:hlinkClick r:id="rId12" action="ppaction://hlinksldjump"/>
          </p:cNvPr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>
            <a:hlinkClick r:id="rId13" action="ppaction://hlinksldjump"/>
          </p:cNvPr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</p:spTree>
    <p:extLst>
      <p:ext uri="{BB962C8B-B14F-4D97-AF65-F5344CB8AC3E}">
        <p14:creationId xmlns:p14="http://schemas.microsoft.com/office/powerpoint/2010/main" val="246596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33474" y="2145285"/>
            <a:ext cx="1270800" cy="146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4" action="ppaction://hlinksldjump"/>
          </p:cNvPr>
          <p:cNvSpPr/>
          <p:nvPr/>
        </p:nvSpPr>
        <p:spPr>
          <a:xfrm>
            <a:off x="1936828" y="2134701"/>
            <a:ext cx="1270800" cy="1461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376988" y="2134701"/>
            <a:ext cx="1270800" cy="14616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818815" y="2134344"/>
            <a:ext cx="1270800" cy="146160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257309" y="2134701"/>
            <a:ext cx="1270800" cy="146160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7668344" y="2120280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 rot="5400000">
            <a:off x="7187680" y="3715877"/>
            <a:ext cx="1270800" cy="1461600"/>
          </a:xfrm>
          <a:prstGeom prst="rightArrowCallou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8585" y="0"/>
            <a:ext cx="3226781" cy="58477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990000"/>
                </a:solidFill>
                <a:latin typeface="Arial"/>
                <a:ea typeface="Times New Roman"/>
                <a:cs typeface="Arial"/>
              </a:rPr>
              <a:t>Дерзайте! рвение полезно…</a:t>
            </a:r>
            <a:r>
              <a:rPr lang="ru-RU" sz="1600" b="1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F9F2E3"/>
                </a:solidFill>
                <a:latin typeface="Verdana"/>
                <a:ea typeface="Times New Roman"/>
                <a:cs typeface="Times New Roman"/>
              </a:rPr>
              <a:t>                        </a:t>
            </a:r>
            <a:r>
              <a:rPr lang="ru-RU" sz="16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Г</a:t>
            </a:r>
            <a:r>
              <a:rPr lang="ru-RU" sz="16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. Державин </a:t>
            </a:r>
            <a:endParaRPr lang="ru-RU" sz="1600" i="1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2697085" cy="33855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/>
                </a:solidFill>
              </a:rPr>
              <a:t>Кому принадлежат </a:t>
            </a:r>
            <a:r>
              <a:rPr lang="ru-RU" sz="1600" b="1" dirty="0">
                <a:solidFill>
                  <a:srgbClr val="1F497D"/>
                </a:solidFill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</a:rPr>
              <a:t>строки</a:t>
            </a:r>
            <a:r>
              <a:rPr lang="ru-RU" sz="1600" b="1" dirty="0">
                <a:solidFill>
                  <a:srgbClr val="1F497D"/>
                </a:solidFill>
              </a:rPr>
              <a:t>: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293" y="404664"/>
            <a:ext cx="3513206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Не позволяй душе лениться! </a:t>
            </a:r>
          </a:p>
        </p:txBody>
      </p:sp>
    </p:spTree>
    <p:extLst>
      <p:ext uri="{BB962C8B-B14F-4D97-AF65-F5344CB8AC3E}">
        <p14:creationId xmlns:p14="http://schemas.microsoft.com/office/powerpoint/2010/main" val="321885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2930</Words>
  <Application>Microsoft Office PowerPoint</Application>
  <PresentationFormat>Экран (4:3)</PresentationFormat>
  <Paragraphs>636</Paragraphs>
  <Slides>121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121</vt:i4>
      </vt:variant>
    </vt:vector>
  </HeadingPairs>
  <TitlesOfParts>
    <vt:vector size="122" baseType="lpstr">
      <vt:lpstr>Тема Office</vt:lpstr>
      <vt:lpstr>РУССКИЕ ПОЭТЫ КРАТКИЙ ПОРТРЕТНЫЙ ТЕСТ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121</cp:revision>
  <dcterms:created xsi:type="dcterms:W3CDTF">2017-01-30T21:29:24Z</dcterms:created>
  <dcterms:modified xsi:type="dcterms:W3CDTF">2017-01-31T23:19:50Z</dcterms:modified>
</cp:coreProperties>
</file>