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86" autoAdjust="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712A-0A02-4202-8A10-702952A71CFE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DAF8433-7920-4A1C-9C68-8EC9B4936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5A81-99BB-4C26-8096-57F638B8C798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515C-4827-49FA-995A-53494768E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9CB9-EF76-4BA5-BECC-A10CEA5C6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22AE-2141-4EB1-AE66-B1C47182EA3B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5CDC-842E-40E3-84F3-E3CB9CEAB257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0B0B-9C29-4484-B125-31EF9F9A4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882C-8855-4473-B446-F98A27BB8EBD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A8E732E-837C-4ACD-BC61-7E8FB0B8A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969E-5B7B-4A4F-9167-ADF6968A2F6C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00FE-6D65-4853-8EC0-A1696E62F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E617-82BB-4154-8D1B-6BF91E288ED5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0DE56E-FA3A-433A-A363-F46E0130E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0F3E4-E31B-4560-8433-B6C516424F0A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BD9A-4626-40D9-816C-B92F475C5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95D2-4EF6-4ECD-BAA9-8EACFF74ED7D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CBC6FA-3609-49DA-BF26-D7A935387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39509E-ABB7-43EC-9E74-E78D93168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2E19-12A0-4936-BD9D-AC77E8F984E5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CF41-82D2-45CC-AA28-C2150B190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F8C2-1C8D-4265-927A-8515E7616415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A117C5-9740-4FCD-9272-3B90FAB7AF64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CF0276-57D4-4693-9A1F-9E9AE9B7D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752600"/>
          </a:xfrm>
        </p:spPr>
        <p:txBody>
          <a:bodyPr/>
          <a:lstStyle/>
          <a:p>
            <a:pPr eaLnBrk="1" hangingPunct="1"/>
            <a:r>
              <a:rPr lang="ru-RU" dirty="0" smtClean="0"/>
              <a:t>Коксохимическое производство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B9899"/>
                </a:solidFill>
              </a:rPr>
              <a:t>Коксирование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Коксование осуществляется в высокопроизводительных коксовых печах, обогреваемых низкокалорийным (доменным) или высококалорийным (коксовым и др.) газом. Образующийся при коксовании сырой газ несёт с собой (в г/м3): паров воды 250—450, паров смолы 100—120, </a:t>
            </a:r>
            <a:r>
              <a:rPr lang="ru-RU" dirty="0" err="1" smtClean="0"/>
              <a:t>бензольных</a:t>
            </a:r>
            <a:r>
              <a:rPr lang="ru-RU" dirty="0" smtClean="0"/>
              <a:t> углеводородов 30—40, аммиака — 8—13, сероводорода 5—30. Горячий (800 °С) газ охлаждают в </a:t>
            </a:r>
            <a:r>
              <a:rPr lang="ru-RU" dirty="0" err="1" smtClean="0"/>
              <a:t>газосборнике</a:t>
            </a:r>
            <a:r>
              <a:rPr lang="ru-RU" dirty="0" smtClean="0"/>
              <a:t> путём распыления в нём воды и затем в холодильниках (до 30—35 °С). Конденсат разделяют на аммиачную воду и каменноугольную смолу. Охлажденный газ засасывается мощными </a:t>
            </a:r>
            <a:r>
              <a:rPr lang="ru-RU" dirty="0" err="1" smtClean="0"/>
              <a:t>газодувками</a:t>
            </a:r>
            <a:r>
              <a:rPr lang="ru-RU" dirty="0" smtClean="0"/>
              <a:t> и нагнетается в систему улавливания и очистки. Здесь из газа улавливают пары сырого бензола, оставшуюся в газе большую часть аммиака, сероводород и цианистые соединения. Сырой бензол, каменноугольную смолу и аммиачную воду перерабатывают на товарные продукты.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Очищенный коксовый газ, называется обратным; используется как топливо, а также в качестве сырья для синтеза аммиака.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 descr="http://edustrong.ru/as/catalog/webdescription/5949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0"/>
            <a:ext cx="9024937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3/38/Gas_Works_Park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42900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14340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88913"/>
            <a:ext cx="8229600" cy="4525962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Что такое коксохимическое производство и для чего оно нужно</a:t>
            </a:r>
            <a:r>
              <a:rPr lang="ru-RU" dirty="0" smtClean="0"/>
              <a:t>?</a:t>
            </a:r>
          </a:p>
          <a:p>
            <a:pPr algn="just" eaLnBrk="1" hangingPunct="1">
              <a:buNone/>
            </a:pPr>
            <a:endParaRPr lang="ru-RU" dirty="0" smtClean="0"/>
          </a:p>
          <a:p>
            <a:pPr algn="just" eaLnBrk="1" hangingPunct="1"/>
            <a:r>
              <a:rPr lang="ru-RU" dirty="0" smtClean="0"/>
              <a:t> </a:t>
            </a:r>
            <a:r>
              <a:rPr lang="ru-RU" dirty="0" smtClean="0"/>
              <a:t>Основным его продуктом был и остается кокс, что следует из самого названия. Уголь кокс применяется в различных отраслях промышленности, поскольку благодаря своим свойствам может являться участником различных химических процессов.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B9899"/>
                </a:solidFill>
              </a:rPr>
              <a:t>История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Начало применения кокса при выплавке металлов, и последующее за этим их удешевление, послужило одним из факторов успеха Промышленной революции. Первая выплавка чугуна с использованием кокса в качестве топлива была произведена в Великобритании в 1735 году.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1830-х годах в Великобритании начали строить коксовые печи с закрытыми камерами, а в 1880-х стали появляться печи с улавливанием продуктов коксования. В это время коксохимическая промышленность из придатка металлургии начала превращаться в самостоятельную отрасль.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 1970-м годам XX века относится период внедрения в коксохимическое производство ресурсосберегающих технологий, автоматизации и механизации технологических процессов.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Различают такие виды кокса, как доменный (выплавка чугуна в доменных печах), литейный (выплавка чугуна и других материалов в вагранках), бытовой (для бытовых целей), кокс для шахтных печей (обжиг известняка и руд цветных металлов), кокс для электротермических производств (получение ферросплавов, фосфора, карбида кальция).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17411" name="Picture 2" descr="http://him.1september.ru/2009/12/39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428750"/>
            <a:ext cx="7877175" cy="44116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86188" y="1600200"/>
            <a:ext cx="4900612" cy="4525963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Основным потребителем кокса является черная металлургия, на нужды которой идет практически 80% кокса. 10% забирает литейная промышленность, 6% уходит в химическую промышленность для производства цветных металлов, и оставшиеся 4% кокса тратится на прочие цели. </a:t>
            </a:r>
            <a:endParaRPr lang="ru-RU" dirty="0"/>
          </a:p>
        </p:txBody>
      </p:sp>
      <p:pic>
        <p:nvPicPr>
          <p:cNvPr id="18436" name="Picture 2" descr="http://www.ua.all.biz/img/ua/service_catalog/2764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20938"/>
            <a:ext cx="34099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http://expert.ru/data/public/254943/254944/15-kox_g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0"/>
            <a:ext cx="1476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Производство кокса – </a:t>
            </a:r>
            <a:endParaRPr lang="ru-RU" dirty="0" smtClean="0">
              <a:solidFill>
                <a:srgbClr val="7B98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8286750" cy="5072063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процесс </a:t>
            </a:r>
            <a:r>
              <a:rPr lang="ru-RU" dirty="0" smtClean="0"/>
              <a:t>достаточно трудоемкий и с точки зрения технологии предъявляет к сырью достаточно серьезные требования. </a:t>
            </a:r>
            <a:r>
              <a:rPr lang="ru-RU" dirty="0" smtClean="0"/>
              <a:t>Металлургическим или доменным называется кокс, который был отсортирован по крупности, размером более 25 мм. Он применяется в доменных печах для производства чугуна. При выплавке чугуна металлургический кокс - это основной источник тепла и источник, с помощью которого получают восстановители оксидов железа. Если говорить обобщенно, то требования к доменному коксу можно сформулировать таким образом: минимум содержания влаги, серы, различных минеральных веществ, уровень прочности, установленный соответствующими нормативами, а также оптимальный гранулометрический состав.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Требования, предъявляемые к литейному коксу, несколько отличаются. Литейный кокс используется для выплавки чугуна и других материалов в вагранках, которые по своим размерам значительно меньше доменной печи. Поэтому нормативы по </a:t>
            </a:r>
            <a:r>
              <a:rPr lang="ru-RU" dirty="0" err="1" smtClean="0"/>
              <a:t>истираемости</a:t>
            </a:r>
            <a:r>
              <a:rPr lang="ru-RU" dirty="0" smtClean="0"/>
              <a:t> кокса здесь ниже, чем в случае доменной плавки. Но в этой ситуации предъявляются довольно высокие требования к гранулометрическому составу и прочности кокса. Особенно отмечается необходимость высокой прочности кусков кокса во избежание их разрушения внутри вагранки. Кроме того, содержание золы и серы в литейном коксе должно быть гораздо ниже, чем в доменном.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57738" cy="4525963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Помимо требований к сырью важным моментом являются и условия производства кокса.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Здесь учитывается состав угольной шихты, скорость нагрева коксуемой массы и сама температура нагрева. В зависимости от этих факторов на выходе получается тот или иной вид кокса. </a:t>
            </a:r>
            <a:endParaRPr lang="ru-RU" dirty="0"/>
          </a:p>
        </p:txBody>
      </p:sp>
      <p:pic>
        <p:nvPicPr>
          <p:cNvPr id="21508" name="Picture 2" descr="http://exkovka.ru/wp-content/uploads/2012/04/1263464435_foto_koks_gor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1431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</TotalTime>
  <Words>418</Words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Georgia</vt:lpstr>
      <vt:lpstr>Wingdings 2</vt:lpstr>
      <vt:lpstr>Wingdings</vt:lpstr>
      <vt:lpstr>Calibri</vt:lpstr>
      <vt:lpstr>Официальная</vt:lpstr>
      <vt:lpstr>Коксохимическое производство</vt:lpstr>
      <vt:lpstr>Слайд 2</vt:lpstr>
      <vt:lpstr>История</vt:lpstr>
      <vt:lpstr>Слайд 4</vt:lpstr>
      <vt:lpstr>Слайд 5</vt:lpstr>
      <vt:lpstr>Слайд 6</vt:lpstr>
      <vt:lpstr>Производство кокса – </vt:lpstr>
      <vt:lpstr>Слайд 8</vt:lpstr>
      <vt:lpstr>Слайд 9</vt:lpstr>
      <vt:lpstr>Коксирование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Коксохимическое производство</dc:title>
  <dc:creator>Алексей</dc:creator>
  <cp:lastModifiedBy>avosipova</cp:lastModifiedBy>
  <cp:revision>5</cp:revision>
  <dcterms:created xsi:type="dcterms:W3CDTF">2013-12-23T13:46:19Z</dcterms:created>
  <dcterms:modified xsi:type="dcterms:W3CDTF">2017-03-06T04:07:32Z</dcterms:modified>
</cp:coreProperties>
</file>